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0" r:id="rId5"/>
  </p:sldMasterIdLst>
  <p:notesMasterIdLst>
    <p:notesMasterId r:id="rId23"/>
  </p:notesMasterIdLst>
  <p:sldIdLst>
    <p:sldId id="256" r:id="rId6"/>
    <p:sldId id="302" r:id="rId7"/>
    <p:sldId id="297" r:id="rId8"/>
    <p:sldId id="309" r:id="rId9"/>
    <p:sldId id="298" r:id="rId10"/>
    <p:sldId id="299" r:id="rId11"/>
    <p:sldId id="300" r:id="rId12"/>
    <p:sldId id="303" r:id="rId13"/>
    <p:sldId id="267" r:id="rId14"/>
    <p:sldId id="306" r:id="rId15"/>
    <p:sldId id="304" r:id="rId16"/>
    <p:sldId id="310" r:id="rId17"/>
    <p:sldId id="305" r:id="rId18"/>
    <p:sldId id="311" r:id="rId19"/>
    <p:sldId id="312" r:id="rId20"/>
    <p:sldId id="313" r:id="rId21"/>
    <p:sldId id="271" r:id="rId22"/>
  </p:sldIdLst>
  <p:sldSz cx="12192000" cy="6858000"/>
  <p:notesSz cx="7104063" cy="10234613"/>
  <p:embeddedFontLst>
    <p:embeddedFont>
      <p:font typeface="Asap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Lato" panose="020B0604020202020204" charset="0"/>
      <p:regular r:id="rId34"/>
      <p:bold r:id="rId35"/>
      <p:italic r:id="rId36"/>
      <p:boldItalic r:id="rId37"/>
    </p:embeddedFont>
    <p:embeddedFont>
      <p:font typeface="Literata" panose="020B0604020202020204" charset="0"/>
      <p:regular r:id="rId38"/>
      <p:bold r:id="rId39"/>
      <p:italic r:id="rId40"/>
      <p:boldItalic r:id="rId41"/>
    </p:embeddedFont>
    <p:embeddedFont>
      <p:font typeface="Literata Medium" panose="020B0604020202020204" charset="0"/>
      <p:regular r:id="rId42"/>
      <p:italic r:id="rId43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C79"/>
    <a:srgbClr val="FF9800"/>
    <a:srgbClr val="E30046"/>
    <a:srgbClr val="FDD7AB"/>
    <a:srgbClr val="FAEDC0"/>
    <a:srgbClr val="F9D3E1"/>
    <a:srgbClr val="D3E5E2"/>
    <a:srgbClr val="CAE2F3"/>
    <a:srgbClr val="D2CECA"/>
    <a:srgbClr val="C4D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5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96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Stade" userId="f31cf326-f1b1-4d84-ba2a-b2c4919c81ca" providerId="ADAL" clId="{AF2AEB1F-A62A-42BD-9A1D-2C44544F5357}"/>
    <pc:docChg chg="undo redo custSel addSld delSld modSld sldOrd">
      <pc:chgData name="Joel Stade" userId="f31cf326-f1b1-4d84-ba2a-b2c4919c81ca" providerId="ADAL" clId="{AF2AEB1F-A62A-42BD-9A1D-2C44544F5357}" dt="2023-09-26T10:35:25.556" v="3762" actId="15"/>
      <pc:docMkLst>
        <pc:docMk/>
      </pc:docMkLst>
      <pc:sldChg chg="modSp mod">
        <pc:chgData name="Joel Stade" userId="f31cf326-f1b1-4d84-ba2a-b2c4919c81ca" providerId="ADAL" clId="{AF2AEB1F-A62A-42BD-9A1D-2C44544F5357}" dt="2023-09-26T10:22:03.466" v="3712" actId="20577"/>
        <pc:sldMkLst>
          <pc:docMk/>
          <pc:sldMk cId="510250912" sldId="256"/>
        </pc:sldMkLst>
        <pc:spChg chg="mod">
          <ac:chgData name="Joel Stade" userId="f31cf326-f1b1-4d84-ba2a-b2c4919c81ca" providerId="ADAL" clId="{AF2AEB1F-A62A-42BD-9A1D-2C44544F5357}" dt="2023-09-26T10:22:03.466" v="3712" actId="20577"/>
          <ac:spMkLst>
            <pc:docMk/>
            <pc:sldMk cId="510250912" sldId="256"/>
            <ac:spMk id="3" creationId="{CDA8D8E1-9243-70C1-FA6C-A5B58CE9DEDE}"/>
          </ac:spMkLst>
        </pc:spChg>
      </pc:sldChg>
      <pc:sldChg chg="del">
        <pc:chgData name="Joel Stade" userId="f31cf326-f1b1-4d84-ba2a-b2c4919c81ca" providerId="ADAL" clId="{AF2AEB1F-A62A-42BD-9A1D-2C44544F5357}" dt="2023-09-26T09:59:34.353" v="3150" actId="47"/>
        <pc:sldMkLst>
          <pc:docMk/>
          <pc:sldMk cId="0" sldId="260"/>
        </pc:sldMkLst>
      </pc:sldChg>
      <pc:sldChg chg="del">
        <pc:chgData name="Joel Stade" userId="f31cf326-f1b1-4d84-ba2a-b2c4919c81ca" providerId="ADAL" clId="{AF2AEB1F-A62A-42BD-9A1D-2C44544F5357}" dt="2023-09-26T09:59:19.329" v="3142" actId="47"/>
        <pc:sldMkLst>
          <pc:docMk/>
          <pc:sldMk cId="3276391182" sldId="261"/>
        </pc:sldMkLst>
      </pc:sldChg>
      <pc:sldChg chg="del">
        <pc:chgData name="Joel Stade" userId="f31cf326-f1b1-4d84-ba2a-b2c4919c81ca" providerId="ADAL" clId="{AF2AEB1F-A62A-42BD-9A1D-2C44544F5357}" dt="2023-09-26T09:59:20.687" v="3143" actId="47"/>
        <pc:sldMkLst>
          <pc:docMk/>
          <pc:sldMk cId="3089641954" sldId="263"/>
        </pc:sldMkLst>
      </pc:sldChg>
      <pc:sldChg chg="del">
        <pc:chgData name="Joel Stade" userId="f31cf326-f1b1-4d84-ba2a-b2c4919c81ca" providerId="ADAL" clId="{AF2AEB1F-A62A-42BD-9A1D-2C44544F5357}" dt="2023-09-26T09:59:35.572" v="3151" actId="47"/>
        <pc:sldMkLst>
          <pc:docMk/>
          <pc:sldMk cId="4287801136" sldId="264"/>
        </pc:sldMkLst>
      </pc:sldChg>
      <pc:sldChg chg="modSp mod ord modAnim">
        <pc:chgData name="Joel Stade" userId="f31cf326-f1b1-4d84-ba2a-b2c4919c81ca" providerId="ADAL" clId="{AF2AEB1F-A62A-42BD-9A1D-2C44544F5357}" dt="2023-09-26T09:01:17.490" v="774" actId="20577"/>
        <pc:sldMkLst>
          <pc:docMk/>
          <pc:sldMk cId="3335717547" sldId="267"/>
        </pc:sldMkLst>
        <pc:spChg chg="mod">
          <ac:chgData name="Joel Stade" userId="f31cf326-f1b1-4d84-ba2a-b2c4919c81ca" providerId="ADAL" clId="{AF2AEB1F-A62A-42BD-9A1D-2C44544F5357}" dt="2023-09-26T08:59:00.975" v="583" actId="255"/>
          <ac:spMkLst>
            <pc:docMk/>
            <pc:sldMk cId="3335717547" sldId="267"/>
            <ac:spMk id="2" creationId="{3B2C4139-243D-407C-D867-A3CFAF6191AC}"/>
          </ac:spMkLst>
        </pc:spChg>
        <pc:spChg chg="mod">
          <ac:chgData name="Joel Stade" userId="f31cf326-f1b1-4d84-ba2a-b2c4919c81ca" providerId="ADAL" clId="{AF2AEB1F-A62A-42BD-9A1D-2C44544F5357}" dt="2023-09-26T08:59:24.115" v="623" actId="6549"/>
          <ac:spMkLst>
            <pc:docMk/>
            <pc:sldMk cId="3335717547" sldId="267"/>
            <ac:spMk id="12" creationId="{43BBFE2D-42A0-4AA7-574C-73231433DB72}"/>
          </ac:spMkLst>
        </pc:spChg>
        <pc:spChg chg="mod">
          <ac:chgData name="Joel Stade" userId="f31cf326-f1b1-4d84-ba2a-b2c4919c81ca" providerId="ADAL" clId="{AF2AEB1F-A62A-42BD-9A1D-2C44544F5357}" dt="2023-09-26T08:59:30.503" v="644" actId="20577"/>
          <ac:spMkLst>
            <pc:docMk/>
            <pc:sldMk cId="3335717547" sldId="267"/>
            <ac:spMk id="16" creationId="{02C10B38-02B2-5D0C-37B4-81857D2588AD}"/>
          </ac:spMkLst>
        </pc:spChg>
        <pc:spChg chg="mod">
          <ac:chgData name="Joel Stade" userId="f31cf326-f1b1-4d84-ba2a-b2c4919c81ca" providerId="ADAL" clId="{AF2AEB1F-A62A-42BD-9A1D-2C44544F5357}" dt="2023-09-26T08:59:56.019" v="665" actId="14100"/>
          <ac:spMkLst>
            <pc:docMk/>
            <pc:sldMk cId="3335717547" sldId="267"/>
            <ac:spMk id="17" creationId="{E7EDB305-8DB0-F0D3-1660-414BA786A40C}"/>
          </ac:spMkLst>
        </pc:spChg>
        <pc:spChg chg="mod">
          <ac:chgData name="Joel Stade" userId="f31cf326-f1b1-4d84-ba2a-b2c4919c81ca" providerId="ADAL" clId="{AF2AEB1F-A62A-42BD-9A1D-2C44544F5357}" dt="2023-09-26T09:00:37.147" v="697" actId="20577"/>
          <ac:spMkLst>
            <pc:docMk/>
            <pc:sldMk cId="3335717547" sldId="267"/>
            <ac:spMk id="18" creationId="{AC53CA3A-B65D-204A-E534-B701FF7C22C3}"/>
          </ac:spMkLst>
        </pc:spChg>
        <pc:spChg chg="mod">
          <ac:chgData name="Joel Stade" userId="f31cf326-f1b1-4d84-ba2a-b2c4919c81ca" providerId="ADAL" clId="{AF2AEB1F-A62A-42BD-9A1D-2C44544F5357}" dt="2023-09-26T09:01:01.260" v="755" actId="20577"/>
          <ac:spMkLst>
            <pc:docMk/>
            <pc:sldMk cId="3335717547" sldId="267"/>
            <ac:spMk id="19" creationId="{D894C2EF-920B-50F9-42DE-B191CB486B78}"/>
          </ac:spMkLst>
        </pc:spChg>
        <pc:spChg chg="mod">
          <ac:chgData name="Joel Stade" userId="f31cf326-f1b1-4d84-ba2a-b2c4919c81ca" providerId="ADAL" clId="{AF2AEB1F-A62A-42BD-9A1D-2C44544F5357}" dt="2023-09-26T09:01:17.490" v="774" actId="20577"/>
          <ac:spMkLst>
            <pc:docMk/>
            <pc:sldMk cId="3335717547" sldId="267"/>
            <ac:spMk id="20" creationId="{5E1BC4FA-4EC0-2FBF-2C50-82F35D649FAA}"/>
          </ac:spMkLst>
        </pc:spChg>
      </pc:sldChg>
      <pc:sldChg chg="del">
        <pc:chgData name="Joel Stade" userId="f31cf326-f1b1-4d84-ba2a-b2c4919c81ca" providerId="ADAL" clId="{AF2AEB1F-A62A-42BD-9A1D-2C44544F5357}" dt="2023-09-26T09:59:36.642" v="3152" actId="47"/>
        <pc:sldMkLst>
          <pc:docMk/>
          <pc:sldMk cId="3652386060" sldId="268"/>
        </pc:sldMkLst>
      </pc:sldChg>
      <pc:sldChg chg="del">
        <pc:chgData name="Joel Stade" userId="f31cf326-f1b1-4d84-ba2a-b2c4919c81ca" providerId="ADAL" clId="{AF2AEB1F-A62A-42BD-9A1D-2C44544F5357}" dt="2023-09-26T09:59:32.880" v="3149" actId="47"/>
        <pc:sldMkLst>
          <pc:docMk/>
          <pc:sldMk cId="561240377" sldId="269"/>
        </pc:sldMkLst>
      </pc:sldChg>
      <pc:sldChg chg="del">
        <pc:chgData name="Joel Stade" userId="f31cf326-f1b1-4d84-ba2a-b2c4919c81ca" providerId="ADAL" clId="{AF2AEB1F-A62A-42BD-9A1D-2C44544F5357}" dt="2023-09-26T09:59:08.688" v="3139" actId="47"/>
        <pc:sldMkLst>
          <pc:docMk/>
          <pc:sldMk cId="974713879" sldId="272"/>
        </pc:sldMkLst>
      </pc:sldChg>
      <pc:sldChg chg="del">
        <pc:chgData name="Joel Stade" userId="f31cf326-f1b1-4d84-ba2a-b2c4919c81ca" providerId="ADAL" clId="{AF2AEB1F-A62A-42BD-9A1D-2C44544F5357}" dt="2023-09-26T09:59:41.840" v="3154" actId="47"/>
        <pc:sldMkLst>
          <pc:docMk/>
          <pc:sldMk cId="1729321055" sldId="282"/>
        </pc:sldMkLst>
      </pc:sldChg>
      <pc:sldChg chg="del">
        <pc:chgData name="Joel Stade" userId="f31cf326-f1b1-4d84-ba2a-b2c4919c81ca" providerId="ADAL" clId="{AF2AEB1F-A62A-42BD-9A1D-2C44544F5357}" dt="2023-09-26T09:59:12.445" v="3140" actId="47"/>
        <pc:sldMkLst>
          <pc:docMk/>
          <pc:sldMk cId="1769695667" sldId="285"/>
        </pc:sldMkLst>
      </pc:sldChg>
      <pc:sldChg chg="del">
        <pc:chgData name="Joel Stade" userId="f31cf326-f1b1-4d84-ba2a-b2c4919c81ca" providerId="ADAL" clId="{AF2AEB1F-A62A-42BD-9A1D-2C44544F5357}" dt="2023-09-26T09:59:22.375" v="3144" actId="47"/>
        <pc:sldMkLst>
          <pc:docMk/>
          <pc:sldMk cId="1546260698" sldId="287"/>
        </pc:sldMkLst>
      </pc:sldChg>
      <pc:sldChg chg="del">
        <pc:chgData name="Joel Stade" userId="f31cf326-f1b1-4d84-ba2a-b2c4919c81ca" providerId="ADAL" clId="{AF2AEB1F-A62A-42BD-9A1D-2C44544F5357}" dt="2023-09-26T09:59:29.156" v="3147" actId="47"/>
        <pc:sldMkLst>
          <pc:docMk/>
          <pc:sldMk cId="199885423" sldId="288"/>
        </pc:sldMkLst>
      </pc:sldChg>
      <pc:sldChg chg="del">
        <pc:chgData name="Joel Stade" userId="f31cf326-f1b1-4d84-ba2a-b2c4919c81ca" providerId="ADAL" clId="{AF2AEB1F-A62A-42BD-9A1D-2C44544F5357}" dt="2023-09-26T09:59:13.953" v="3141" actId="47"/>
        <pc:sldMkLst>
          <pc:docMk/>
          <pc:sldMk cId="2137932499" sldId="290"/>
        </pc:sldMkLst>
      </pc:sldChg>
      <pc:sldChg chg="del">
        <pc:chgData name="Joel Stade" userId="f31cf326-f1b1-4d84-ba2a-b2c4919c81ca" providerId="ADAL" clId="{AF2AEB1F-A62A-42BD-9A1D-2C44544F5357}" dt="2023-09-26T09:59:38.015" v="3153" actId="47"/>
        <pc:sldMkLst>
          <pc:docMk/>
          <pc:sldMk cId="3254304177" sldId="292"/>
        </pc:sldMkLst>
      </pc:sldChg>
      <pc:sldChg chg="del">
        <pc:chgData name="Joel Stade" userId="f31cf326-f1b1-4d84-ba2a-b2c4919c81ca" providerId="ADAL" clId="{AF2AEB1F-A62A-42BD-9A1D-2C44544F5357}" dt="2023-09-26T10:11:24.831" v="3663" actId="47"/>
        <pc:sldMkLst>
          <pc:docMk/>
          <pc:sldMk cId="346917931" sldId="293"/>
        </pc:sldMkLst>
      </pc:sldChg>
      <pc:sldChg chg="del">
        <pc:chgData name="Joel Stade" userId="f31cf326-f1b1-4d84-ba2a-b2c4919c81ca" providerId="ADAL" clId="{AF2AEB1F-A62A-42BD-9A1D-2C44544F5357}" dt="2023-09-26T09:59:27.468" v="3146" actId="47"/>
        <pc:sldMkLst>
          <pc:docMk/>
          <pc:sldMk cId="2990328441" sldId="295"/>
        </pc:sldMkLst>
      </pc:sldChg>
      <pc:sldChg chg="del">
        <pc:chgData name="Joel Stade" userId="f31cf326-f1b1-4d84-ba2a-b2c4919c81ca" providerId="ADAL" clId="{AF2AEB1F-A62A-42BD-9A1D-2C44544F5357}" dt="2023-09-26T09:59:06.027" v="3138" actId="47"/>
        <pc:sldMkLst>
          <pc:docMk/>
          <pc:sldMk cId="3161325780" sldId="296"/>
        </pc:sldMkLst>
      </pc:sldChg>
      <pc:sldChg chg="delSp modSp mod ord delAnim">
        <pc:chgData name="Joel Stade" userId="f31cf326-f1b1-4d84-ba2a-b2c4919c81ca" providerId="ADAL" clId="{AF2AEB1F-A62A-42BD-9A1D-2C44544F5357}" dt="2023-09-26T08:40:24.169" v="202"/>
        <pc:sldMkLst>
          <pc:docMk/>
          <pc:sldMk cId="127656532" sldId="297"/>
        </pc:sldMkLst>
        <pc:spChg chg="del mod">
          <ac:chgData name="Joel Stade" userId="f31cf326-f1b1-4d84-ba2a-b2c4919c81ca" providerId="ADAL" clId="{AF2AEB1F-A62A-42BD-9A1D-2C44544F5357}" dt="2023-09-26T08:40:04.193" v="200" actId="478"/>
          <ac:spMkLst>
            <pc:docMk/>
            <pc:sldMk cId="127656532" sldId="297"/>
            <ac:spMk id="4" creationId="{58391A80-0EB7-6555-EC79-45DCA7CC6880}"/>
          </ac:spMkLst>
        </pc:spChg>
        <pc:spChg chg="mod">
          <ac:chgData name="Joel Stade" userId="f31cf326-f1b1-4d84-ba2a-b2c4919c81ca" providerId="ADAL" clId="{AF2AEB1F-A62A-42BD-9A1D-2C44544F5357}" dt="2023-09-26T08:38:24.948" v="27" actId="20577"/>
          <ac:spMkLst>
            <pc:docMk/>
            <pc:sldMk cId="127656532" sldId="297"/>
            <ac:spMk id="5" creationId="{7AD64518-0577-091E-F032-037EEE0D10F7}"/>
          </ac:spMkLst>
        </pc:spChg>
        <pc:spChg chg="mod">
          <ac:chgData name="Joel Stade" userId="f31cf326-f1b1-4d84-ba2a-b2c4919c81ca" providerId="ADAL" clId="{AF2AEB1F-A62A-42BD-9A1D-2C44544F5357}" dt="2023-09-26T08:39:55.440" v="198" actId="20577"/>
          <ac:spMkLst>
            <pc:docMk/>
            <pc:sldMk cId="127656532" sldId="297"/>
            <ac:spMk id="10" creationId="{65F5F52D-50BF-6833-9C4F-881567D1FFCA}"/>
          </ac:spMkLst>
        </pc:spChg>
      </pc:sldChg>
      <pc:sldChg chg="addSp delSp modSp mod">
        <pc:chgData name="Joel Stade" userId="f31cf326-f1b1-4d84-ba2a-b2c4919c81ca" providerId="ADAL" clId="{AF2AEB1F-A62A-42BD-9A1D-2C44544F5357}" dt="2023-09-26T08:52:05.421" v="303" actId="208"/>
        <pc:sldMkLst>
          <pc:docMk/>
          <pc:sldMk cId="2547163465" sldId="299"/>
        </pc:sldMkLst>
        <pc:spChg chg="add del">
          <ac:chgData name="Joel Stade" userId="f31cf326-f1b1-4d84-ba2a-b2c4919c81ca" providerId="ADAL" clId="{AF2AEB1F-A62A-42BD-9A1D-2C44544F5357}" dt="2023-09-26T08:41:26.733" v="216" actId="478"/>
          <ac:spMkLst>
            <pc:docMk/>
            <pc:sldMk cId="2547163465" sldId="299"/>
            <ac:spMk id="2" creationId="{42C863E2-578B-F5B6-B278-CF4E63345888}"/>
          </ac:spMkLst>
        </pc:spChg>
        <pc:spChg chg="add del">
          <ac:chgData name="Joel Stade" userId="f31cf326-f1b1-4d84-ba2a-b2c4919c81ca" providerId="ADAL" clId="{AF2AEB1F-A62A-42BD-9A1D-2C44544F5357}" dt="2023-09-26T08:41:36.094" v="218" actId="478"/>
          <ac:spMkLst>
            <pc:docMk/>
            <pc:sldMk cId="2547163465" sldId="299"/>
            <ac:spMk id="3" creationId="{4BDDA72E-0BF6-DAFC-0116-856986492907}"/>
          </ac:spMkLst>
        </pc:spChg>
        <pc:spChg chg="mod">
          <ac:chgData name="Joel Stade" userId="f31cf326-f1b1-4d84-ba2a-b2c4919c81ca" providerId="ADAL" clId="{AF2AEB1F-A62A-42BD-9A1D-2C44544F5357}" dt="2023-09-26T08:43:50.334" v="245" actId="255"/>
          <ac:spMkLst>
            <pc:docMk/>
            <pc:sldMk cId="2547163465" sldId="299"/>
            <ac:spMk id="10" creationId="{DF7D88A8-5A08-A3EA-34EE-492693B363F8}"/>
          </ac:spMkLst>
        </pc:spChg>
        <pc:spChg chg="mod">
          <ac:chgData name="Joel Stade" userId="f31cf326-f1b1-4d84-ba2a-b2c4919c81ca" providerId="ADAL" clId="{AF2AEB1F-A62A-42BD-9A1D-2C44544F5357}" dt="2023-09-26T08:43:58.830" v="247" actId="14100"/>
          <ac:spMkLst>
            <pc:docMk/>
            <pc:sldMk cId="2547163465" sldId="299"/>
            <ac:spMk id="12" creationId="{7D0DB06E-B971-7AC1-F77A-C1A5383D89E4}"/>
          </ac:spMkLst>
        </pc:spChg>
        <pc:spChg chg="mod">
          <ac:chgData name="Joel Stade" userId="f31cf326-f1b1-4d84-ba2a-b2c4919c81ca" providerId="ADAL" clId="{AF2AEB1F-A62A-42BD-9A1D-2C44544F5357}" dt="2023-09-26T08:44:04.374" v="248" actId="1076"/>
          <ac:spMkLst>
            <pc:docMk/>
            <pc:sldMk cId="2547163465" sldId="299"/>
            <ac:spMk id="13" creationId="{D7E99BCD-FC85-2846-4556-1C173644D2D0}"/>
          </ac:spMkLst>
        </pc:spChg>
        <pc:spChg chg="add mod">
          <ac:chgData name="Joel Stade" userId="f31cf326-f1b1-4d84-ba2a-b2c4919c81ca" providerId="ADAL" clId="{AF2AEB1F-A62A-42BD-9A1D-2C44544F5357}" dt="2023-09-26T08:52:05.421" v="303" actId="208"/>
          <ac:spMkLst>
            <pc:docMk/>
            <pc:sldMk cId="2547163465" sldId="299"/>
            <ac:spMk id="18" creationId="{78EEFD16-974A-58A6-F884-51F48ED07953}"/>
          </ac:spMkLst>
        </pc:spChg>
        <pc:picChg chg="add mod">
          <ac:chgData name="Joel Stade" userId="f31cf326-f1b1-4d84-ba2a-b2c4919c81ca" providerId="ADAL" clId="{AF2AEB1F-A62A-42BD-9A1D-2C44544F5357}" dt="2023-09-26T08:44:32.096" v="256" actId="1076"/>
          <ac:picMkLst>
            <pc:docMk/>
            <pc:sldMk cId="2547163465" sldId="299"/>
            <ac:picMk id="11" creationId="{23630129-A4F4-4537-65DA-9A6092303BE1}"/>
          </ac:picMkLst>
        </pc:picChg>
        <pc:picChg chg="add mod">
          <ac:chgData name="Joel Stade" userId="f31cf326-f1b1-4d84-ba2a-b2c4919c81ca" providerId="ADAL" clId="{AF2AEB1F-A62A-42BD-9A1D-2C44544F5357}" dt="2023-09-26T08:44:38.495" v="257" actId="1076"/>
          <ac:picMkLst>
            <pc:docMk/>
            <pc:sldMk cId="2547163465" sldId="299"/>
            <ac:picMk id="15" creationId="{CE89483D-DE00-F387-3101-B8762D1C5864}"/>
          </ac:picMkLst>
        </pc:picChg>
        <pc:picChg chg="add del">
          <ac:chgData name="Joel Stade" userId="f31cf326-f1b1-4d84-ba2a-b2c4919c81ca" providerId="ADAL" clId="{AF2AEB1F-A62A-42BD-9A1D-2C44544F5357}" dt="2023-09-26T08:44:10.554" v="250" actId="478"/>
          <ac:picMkLst>
            <pc:docMk/>
            <pc:sldMk cId="2547163465" sldId="299"/>
            <ac:picMk id="17" creationId="{B6D5ACAF-1F29-683D-503C-A2E54E9F17BF}"/>
          </ac:picMkLst>
        </pc:picChg>
        <pc:picChg chg="add del mod">
          <ac:chgData name="Joel Stade" userId="f31cf326-f1b1-4d84-ba2a-b2c4919c81ca" providerId="ADAL" clId="{AF2AEB1F-A62A-42BD-9A1D-2C44544F5357}" dt="2023-09-26T08:46:45.303" v="261" actId="478"/>
          <ac:picMkLst>
            <pc:docMk/>
            <pc:sldMk cId="2547163465" sldId="299"/>
            <ac:picMk id="19" creationId="{A90EA0AE-3BE1-AF10-9800-D354DE80E9DB}"/>
          </ac:picMkLst>
        </pc:picChg>
        <pc:picChg chg="add mod">
          <ac:chgData name="Joel Stade" userId="f31cf326-f1b1-4d84-ba2a-b2c4919c81ca" providerId="ADAL" clId="{AF2AEB1F-A62A-42BD-9A1D-2C44544F5357}" dt="2023-09-26T08:47:21.371" v="266" actId="1076"/>
          <ac:picMkLst>
            <pc:docMk/>
            <pc:sldMk cId="2547163465" sldId="299"/>
            <ac:picMk id="20" creationId="{C168A56A-DEF8-E8B6-08AF-62FDB322A90B}"/>
          </ac:picMkLst>
        </pc:picChg>
        <pc:picChg chg="mod">
          <ac:chgData name="Joel Stade" userId="f31cf326-f1b1-4d84-ba2a-b2c4919c81ca" providerId="ADAL" clId="{AF2AEB1F-A62A-42BD-9A1D-2C44544F5357}" dt="2023-09-26T08:44:22.615" v="253" actId="14100"/>
          <ac:picMkLst>
            <pc:docMk/>
            <pc:sldMk cId="2547163465" sldId="299"/>
            <ac:picMk id="1026" creationId="{5F6463CF-4057-B2AC-712D-C9DD1038F835}"/>
          </ac:picMkLst>
        </pc:picChg>
        <pc:picChg chg="mod">
          <ac:chgData name="Joel Stade" userId="f31cf326-f1b1-4d84-ba2a-b2c4919c81ca" providerId="ADAL" clId="{AF2AEB1F-A62A-42BD-9A1D-2C44544F5357}" dt="2023-09-26T08:44:26.325" v="255" actId="1076"/>
          <ac:picMkLst>
            <pc:docMk/>
            <pc:sldMk cId="2547163465" sldId="299"/>
            <ac:picMk id="1028" creationId="{F55EF7C6-2859-EBED-F2A7-05CAB9210C03}"/>
          </ac:picMkLst>
        </pc:picChg>
        <pc:picChg chg="del">
          <ac:chgData name="Joel Stade" userId="f31cf326-f1b1-4d84-ba2a-b2c4919c81ca" providerId="ADAL" clId="{AF2AEB1F-A62A-42BD-9A1D-2C44544F5357}" dt="2023-09-26T08:37:20.594" v="14" actId="478"/>
          <ac:picMkLst>
            <pc:docMk/>
            <pc:sldMk cId="2547163465" sldId="299"/>
            <ac:picMk id="1030" creationId="{9067EB1C-8D9D-66FD-1BEE-7CE75D5C6E43}"/>
          </ac:picMkLst>
        </pc:picChg>
        <pc:picChg chg="del">
          <ac:chgData name="Joel Stade" userId="f31cf326-f1b1-4d84-ba2a-b2c4919c81ca" providerId="ADAL" clId="{AF2AEB1F-A62A-42BD-9A1D-2C44544F5357}" dt="2023-09-26T08:37:22.962" v="15" actId="478"/>
          <ac:picMkLst>
            <pc:docMk/>
            <pc:sldMk cId="2547163465" sldId="299"/>
            <ac:picMk id="1032" creationId="{36BE6D9C-804F-C647-D8B4-1A74EFAAEC36}"/>
          </ac:picMkLst>
        </pc:picChg>
      </pc:sldChg>
      <pc:sldChg chg="addSp delSp modSp add del mod delAnim">
        <pc:chgData name="Joel Stade" userId="f31cf326-f1b1-4d84-ba2a-b2c4919c81ca" providerId="ADAL" clId="{AF2AEB1F-A62A-42BD-9A1D-2C44544F5357}" dt="2023-09-26T10:34:34.582" v="3734" actId="1076"/>
        <pc:sldMkLst>
          <pc:docMk/>
          <pc:sldMk cId="2588822785" sldId="300"/>
        </pc:sldMkLst>
        <pc:spChg chg="mod">
          <ac:chgData name="Joel Stade" userId="f31cf326-f1b1-4d84-ba2a-b2c4919c81ca" providerId="ADAL" clId="{AF2AEB1F-A62A-42BD-9A1D-2C44544F5357}" dt="2023-09-26T10:34:17.278" v="3730" actId="20577"/>
          <ac:spMkLst>
            <pc:docMk/>
            <pc:sldMk cId="2588822785" sldId="300"/>
            <ac:spMk id="5" creationId="{C650E789-FCD6-F000-BDAB-861C1A6462ED}"/>
          </ac:spMkLst>
        </pc:spChg>
        <pc:spChg chg="mod">
          <ac:chgData name="Joel Stade" userId="f31cf326-f1b1-4d84-ba2a-b2c4919c81ca" providerId="ADAL" clId="{AF2AEB1F-A62A-42BD-9A1D-2C44544F5357}" dt="2023-09-26T08:52:22.203" v="328" actId="20577"/>
          <ac:spMkLst>
            <pc:docMk/>
            <pc:sldMk cId="2588822785" sldId="300"/>
            <ac:spMk id="6" creationId="{F74AE9E0-9A31-C811-0886-4518405E2AB4}"/>
          </ac:spMkLst>
        </pc:spChg>
        <pc:picChg chg="del">
          <ac:chgData name="Joel Stade" userId="f31cf326-f1b1-4d84-ba2a-b2c4919c81ca" providerId="ADAL" clId="{AF2AEB1F-A62A-42BD-9A1D-2C44544F5357}" dt="2023-09-26T08:53:59.441" v="471" actId="478"/>
          <ac:picMkLst>
            <pc:docMk/>
            <pc:sldMk cId="2588822785" sldId="300"/>
            <ac:picMk id="10" creationId="{C8EE0188-D0B4-B09E-5A93-622079ED269B}"/>
          </ac:picMkLst>
        </pc:picChg>
        <pc:picChg chg="add del mod">
          <ac:chgData name="Joel Stade" userId="f31cf326-f1b1-4d84-ba2a-b2c4919c81ca" providerId="ADAL" clId="{AF2AEB1F-A62A-42BD-9A1D-2C44544F5357}" dt="2023-09-26T10:20:26.800" v="3702" actId="478"/>
          <ac:picMkLst>
            <pc:docMk/>
            <pc:sldMk cId="2588822785" sldId="300"/>
            <ac:picMk id="2050" creationId="{FFEBE133-4185-35B9-0A67-EF9AE2AAEE3C}"/>
          </ac:picMkLst>
        </pc:picChg>
        <pc:picChg chg="add mod">
          <ac:chgData name="Joel Stade" userId="f31cf326-f1b1-4d84-ba2a-b2c4919c81ca" providerId="ADAL" clId="{AF2AEB1F-A62A-42BD-9A1D-2C44544F5357}" dt="2023-09-26T10:34:34.582" v="3734" actId="1076"/>
          <ac:picMkLst>
            <pc:docMk/>
            <pc:sldMk cId="2588822785" sldId="300"/>
            <ac:picMk id="2052" creationId="{C3EA7981-44DE-57EC-4C4B-2D27384B4C5A}"/>
          </ac:picMkLst>
        </pc:picChg>
        <pc:picChg chg="add mod">
          <ac:chgData name="Joel Stade" userId="f31cf326-f1b1-4d84-ba2a-b2c4919c81ca" providerId="ADAL" clId="{AF2AEB1F-A62A-42BD-9A1D-2C44544F5357}" dt="2023-09-26T08:56:28.090" v="488" actId="1076"/>
          <ac:picMkLst>
            <pc:docMk/>
            <pc:sldMk cId="2588822785" sldId="300"/>
            <ac:picMk id="2054" creationId="{8C2A900B-8FE5-59B9-7449-5328F1100AB6}"/>
          </ac:picMkLst>
        </pc:picChg>
        <pc:picChg chg="add mod">
          <ac:chgData name="Joel Stade" userId="f31cf326-f1b1-4d84-ba2a-b2c4919c81ca" providerId="ADAL" clId="{AF2AEB1F-A62A-42BD-9A1D-2C44544F5357}" dt="2023-09-26T10:34:28.200" v="3732" actId="1076"/>
          <ac:picMkLst>
            <pc:docMk/>
            <pc:sldMk cId="2588822785" sldId="300"/>
            <ac:picMk id="2056" creationId="{AB0CA00A-D089-1573-8B3D-7BE135BB1937}"/>
          </ac:picMkLst>
        </pc:picChg>
        <pc:picChg chg="add mod">
          <ac:chgData name="Joel Stade" userId="f31cf326-f1b1-4d84-ba2a-b2c4919c81ca" providerId="ADAL" clId="{AF2AEB1F-A62A-42BD-9A1D-2C44544F5357}" dt="2023-09-26T10:34:31.878" v="3733" actId="1076"/>
          <ac:picMkLst>
            <pc:docMk/>
            <pc:sldMk cId="2588822785" sldId="300"/>
            <ac:picMk id="2058" creationId="{D68684BB-A851-24EA-D3F1-998CDAE5E82F}"/>
          </ac:picMkLst>
        </pc:picChg>
      </pc:sldChg>
      <pc:sldChg chg="del">
        <pc:chgData name="Joel Stade" userId="f31cf326-f1b1-4d84-ba2a-b2c4919c81ca" providerId="ADAL" clId="{AF2AEB1F-A62A-42BD-9A1D-2C44544F5357}" dt="2023-09-26T08:49:35.186" v="297" actId="47"/>
        <pc:sldMkLst>
          <pc:docMk/>
          <pc:sldMk cId="3849166952" sldId="301"/>
        </pc:sldMkLst>
      </pc:sldChg>
      <pc:sldChg chg="modSp mod">
        <pc:chgData name="Joel Stade" userId="f31cf326-f1b1-4d84-ba2a-b2c4919c81ca" providerId="ADAL" clId="{AF2AEB1F-A62A-42BD-9A1D-2C44544F5357}" dt="2023-09-26T10:09:42.952" v="3662" actId="14100"/>
        <pc:sldMkLst>
          <pc:docMk/>
          <pc:sldMk cId="3252836594" sldId="302"/>
        </pc:sldMkLst>
        <pc:spChg chg="mod">
          <ac:chgData name="Joel Stade" userId="f31cf326-f1b1-4d84-ba2a-b2c4919c81ca" providerId="ADAL" clId="{AF2AEB1F-A62A-42BD-9A1D-2C44544F5357}" dt="2023-09-26T08:40:54.350" v="214" actId="20577"/>
          <ac:spMkLst>
            <pc:docMk/>
            <pc:sldMk cId="3252836594" sldId="302"/>
            <ac:spMk id="23" creationId="{5E45DF0F-671B-E56C-37B8-F03A69A2EB46}"/>
          </ac:spMkLst>
        </pc:spChg>
        <pc:spChg chg="mod">
          <ac:chgData name="Joel Stade" userId="f31cf326-f1b1-4d84-ba2a-b2c4919c81ca" providerId="ADAL" clId="{AF2AEB1F-A62A-42BD-9A1D-2C44544F5357}" dt="2023-09-26T10:06:30.320" v="3565" actId="20577"/>
          <ac:spMkLst>
            <pc:docMk/>
            <pc:sldMk cId="3252836594" sldId="302"/>
            <ac:spMk id="24" creationId="{78D8C89F-A912-5E4C-5423-5A0741F5FC78}"/>
          </ac:spMkLst>
        </pc:spChg>
        <pc:spChg chg="mod">
          <ac:chgData name="Joel Stade" userId="f31cf326-f1b1-4d84-ba2a-b2c4919c81ca" providerId="ADAL" clId="{AF2AEB1F-A62A-42BD-9A1D-2C44544F5357}" dt="2023-09-26T10:06:43.089" v="3590" actId="20577"/>
          <ac:spMkLst>
            <pc:docMk/>
            <pc:sldMk cId="3252836594" sldId="302"/>
            <ac:spMk id="25" creationId="{99A1207F-A459-3BAE-A79C-1F1616946807}"/>
          </ac:spMkLst>
        </pc:spChg>
        <pc:spChg chg="mod">
          <ac:chgData name="Joel Stade" userId="f31cf326-f1b1-4d84-ba2a-b2c4919c81ca" providerId="ADAL" clId="{AF2AEB1F-A62A-42BD-9A1D-2C44544F5357}" dt="2023-09-26T10:09:42.952" v="3662" actId="14100"/>
          <ac:spMkLst>
            <pc:docMk/>
            <pc:sldMk cId="3252836594" sldId="302"/>
            <ac:spMk id="26" creationId="{4A4C2F0A-5108-89DA-7C9D-A0FEFB469F8F}"/>
          </ac:spMkLst>
        </pc:spChg>
        <pc:spChg chg="mod">
          <ac:chgData name="Joel Stade" userId="f31cf326-f1b1-4d84-ba2a-b2c4919c81ca" providerId="ADAL" clId="{AF2AEB1F-A62A-42BD-9A1D-2C44544F5357}" dt="2023-09-26T10:09:02.814" v="3624" actId="108"/>
          <ac:spMkLst>
            <pc:docMk/>
            <pc:sldMk cId="3252836594" sldId="302"/>
            <ac:spMk id="27" creationId="{83F5CBFC-F9FB-EA85-2138-0AA0B180EE12}"/>
          </ac:spMkLst>
        </pc:spChg>
        <pc:spChg chg="mod">
          <ac:chgData name="Joel Stade" userId="f31cf326-f1b1-4d84-ba2a-b2c4919c81ca" providerId="ADAL" clId="{AF2AEB1F-A62A-42BD-9A1D-2C44544F5357}" dt="2023-09-26T10:09:07.324" v="3625" actId="108"/>
          <ac:spMkLst>
            <pc:docMk/>
            <pc:sldMk cId="3252836594" sldId="302"/>
            <ac:spMk id="28" creationId="{677D71B9-9D27-D678-7324-D68C930FDDE1}"/>
          </ac:spMkLst>
        </pc:spChg>
      </pc:sldChg>
      <pc:sldChg chg="modSp mod ord">
        <pc:chgData name="Joel Stade" userId="f31cf326-f1b1-4d84-ba2a-b2c4919c81ca" providerId="ADAL" clId="{AF2AEB1F-A62A-42BD-9A1D-2C44544F5357}" dt="2023-09-26T10:07:50.649" v="3620"/>
        <pc:sldMkLst>
          <pc:docMk/>
          <pc:sldMk cId="4048375120" sldId="303"/>
        </pc:sldMkLst>
        <pc:spChg chg="mod">
          <ac:chgData name="Joel Stade" userId="f31cf326-f1b1-4d84-ba2a-b2c4919c81ca" providerId="ADAL" clId="{AF2AEB1F-A62A-42BD-9A1D-2C44544F5357}" dt="2023-09-26T09:09:37.213" v="1015" actId="313"/>
          <ac:spMkLst>
            <pc:docMk/>
            <pc:sldMk cId="4048375120" sldId="303"/>
            <ac:spMk id="4" creationId="{6CBF91C4-B11E-AA90-4D77-C2B853B603DE}"/>
          </ac:spMkLst>
        </pc:spChg>
        <pc:spChg chg="mod">
          <ac:chgData name="Joel Stade" userId="f31cf326-f1b1-4d84-ba2a-b2c4919c81ca" providerId="ADAL" clId="{AF2AEB1F-A62A-42BD-9A1D-2C44544F5357}" dt="2023-09-26T09:02:17.653" v="799" actId="20577"/>
          <ac:spMkLst>
            <pc:docMk/>
            <pc:sldMk cId="4048375120" sldId="303"/>
            <ac:spMk id="5" creationId="{37C00A03-8E83-C300-243D-797C487C8930}"/>
          </ac:spMkLst>
        </pc:spChg>
      </pc:sldChg>
      <pc:sldChg chg="addSp delSp modSp mod modAnim">
        <pc:chgData name="Joel Stade" userId="f31cf326-f1b1-4d84-ba2a-b2c4919c81ca" providerId="ADAL" clId="{AF2AEB1F-A62A-42BD-9A1D-2C44544F5357}" dt="2023-09-26T10:14:11.758" v="3679"/>
        <pc:sldMkLst>
          <pc:docMk/>
          <pc:sldMk cId="3495616821" sldId="304"/>
        </pc:sldMkLst>
        <pc:spChg chg="mod">
          <ac:chgData name="Joel Stade" userId="f31cf326-f1b1-4d84-ba2a-b2c4919c81ca" providerId="ADAL" clId="{AF2AEB1F-A62A-42BD-9A1D-2C44544F5357}" dt="2023-09-26T09:29:13.348" v="1411" actId="20577"/>
          <ac:spMkLst>
            <pc:docMk/>
            <pc:sldMk cId="3495616821" sldId="304"/>
            <ac:spMk id="8" creationId="{7DB91027-64C8-5432-BB32-94255B4560F1}"/>
          </ac:spMkLst>
        </pc:spChg>
        <pc:spChg chg="mod">
          <ac:chgData name="Joel Stade" userId="f31cf326-f1b1-4d84-ba2a-b2c4919c81ca" providerId="ADAL" clId="{AF2AEB1F-A62A-42BD-9A1D-2C44544F5357}" dt="2023-09-26T10:13:55.465" v="3676" actId="20577"/>
          <ac:spMkLst>
            <pc:docMk/>
            <pc:sldMk cId="3495616821" sldId="304"/>
            <ac:spMk id="9" creationId="{50578562-ADFE-2109-923F-D203A4F4291D}"/>
          </ac:spMkLst>
        </pc:spChg>
        <pc:picChg chg="add mod">
          <ac:chgData name="Joel Stade" userId="f31cf326-f1b1-4d84-ba2a-b2c4919c81ca" providerId="ADAL" clId="{AF2AEB1F-A62A-42BD-9A1D-2C44544F5357}" dt="2023-09-26T09:41:20.353" v="2061" actId="1076"/>
          <ac:picMkLst>
            <pc:docMk/>
            <pc:sldMk cId="3495616821" sldId="304"/>
            <ac:picMk id="3074" creationId="{DD6D08C2-FF1B-5619-B9F5-CA73EEFD0A50}"/>
          </ac:picMkLst>
        </pc:picChg>
        <pc:picChg chg="del">
          <ac:chgData name="Joel Stade" userId="f31cf326-f1b1-4d84-ba2a-b2c4919c81ca" providerId="ADAL" clId="{AF2AEB1F-A62A-42BD-9A1D-2C44544F5357}" dt="2023-09-26T09:29:03.811" v="1391" actId="478"/>
          <ac:picMkLst>
            <pc:docMk/>
            <pc:sldMk cId="3495616821" sldId="304"/>
            <ac:picMk id="8194" creationId="{BCEFFD2D-254A-D183-A62E-4CE3D99FE777}"/>
          </ac:picMkLst>
        </pc:picChg>
      </pc:sldChg>
      <pc:sldChg chg="addSp delSp modSp mod delAnim">
        <pc:chgData name="Joel Stade" userId="f31cf326-f1b1-4d84-ba2a-b2c4919c81ca" providerId="ADAL" clId="{AF2AEB1F-A62A-42BD-9A1D-2C44544F5357}" dt="2023-09-26T10:24:05.217" v="3713" actId="20577"/>
        <pc:sldMkLst>
          <pc:docMk/>
          <pc:sldMk cId="3740369889" sldId="305"/>
        </pc:sldMkLst>
        <pc:spChg chg="add mod">
          <ac:chgData name="Joel Stade" userId="f31cf326-f1b1-4d84-ba2a-b2c4919c81ca" providerId="ADAL" clId="{AF2AEB1F-A62A-42BD-9A1D-2C44544F5357}" dt="2023-09-26T10:24:05.217" v="3713" actId="20577"/>
          <ac:spMkLst>
            <pc:docMk/>
            <pc:sldMk cId="3740369889" sldId="305"/>
            <ac:spMk id="2" creationId="{460E9868-3E68-03DB-1ABB-7F60137468C6}"/>
          </ac:spMkLst>
        </pc:spChg>
        <pc:spChg chg="mod">
          <ac:chgData name="Joel Stade" userId="f31cf326-f1b1-4d84-ba2a-b2c4919c81ca" providerId="ADAL" clId="{AF2AEB1F-A62A-42BD-9A1D-2C44544F5357}" dt="2023-09-26T09:46:50.880" v="2298" actId="27636"/>
          <ac:spMkLst>
            <pc:docMk/>
            <pc:sldMk cId="3740369889" sldId="305"/>
            <ac:spMk id="4" creationId="{639ED3D6-3DE4-D908-AF76-BAC510C35B89}"/>
          </ac:spMkLst>
        </pc:spChg>
        <pc:spChg chg="del mod">
          <ac:chgData name="Joel Stade" userId="f31cf326-f1b1-4d84-ba2a-b2c4919c81ca" providerId="ADAL" clId="{AF2AEB1F-A62A-42BD-9A1D-2C44544F5357}" dt="2023-09-26T09:47:24.589" v="2324" actId="478"/>
          <ac:spMkLst>
            <pc:docMk/>
            <pc:sldMk cId="3740369889" sldId="305"/>
            <ac:spMk id="12" creationId="{11B31602-71F9-5FE1-E703-4A0C8F92BC1A}"/>
          </ac:spMkLst>
        </pc:spChg>
        <pc:picChg chg="del">
          <ac:chgData name="Joel Stade" userId="f31cf326-f1b1-4d84-ba2a-b2c4919c81ca" providerId="ADAL" clId="{AF2AEB1F-A62A-42BD-9A1D-2C44544F5357}" dt="2023-09-26T09:46:54.358" v="2299" actId="478"/>
          <ac:picMkLst>
            <pc:docMk/>
            <pc:sldMk cId="3740369889" sldId="305"/>
            <ac:picMk id="11" creationId="{ADF1BFD0-4422-A3AD-B24F-E1B9C4191653}"/>
          </ac:picMkLst>
        </pc:picChg>
        <pc:picChg chg="add mod">
          <ac:chgData name="Joel Stade" userId="f31cf326-f1b1-4d84-ba2a-b2c4919c81ca" providerId="ADAL" clId="{AF2AEB1F-A62A-42BD-9A1D-2C44544F5357}" dt="2023-09-26T09:47:14.638" v="2302" actId="1076"/>
          <ac:picMkLst>
            <pc:docMk/>
            <pc:sldMk cId="3740369889" sldId="305"/>
            <ac:picMk id="5122" creationId="{3525118A-B8FD-CE03-0BC7-8895F6613C8D}"/>
          </ac:picMkLst>
        </pc:picChg>
        <pc:picChg chg="add del">
          <ac:chgData name="Joel Stade" userId="f31cf326-f1b1-4d84-ba2a-b2c4919c81ca" providerId="ADAL" clId="{AF2AEB1F-A62A-42BD-9A1D-2C44544F5357}" dt="2023-09-26T09:47:28.174" v="2326" actId="478"/>
          <ac:picMkLst>
            <pc:docMk/>
            <pc:sldMk cId="3740369889" sldId="305"/>
            <ac:picMk id="5124" creationId="{104ADEDC-1B62-04AA-F272-1C1D2EFB6AA4}"/>
          </ac:picMkLst>
        </pc:picChg>
      </pc:sldChg>
      <pc:sldChg chg="modSp mod">
        <pc:chgData name="Joel Stade" userId="f31cf326-f1b1-4d84-ba2a-b2c4919c81ca" providerId="ADAL" clId="{AF2AEB1F-A62A-42BD-9A1D-2C44544F5357}" dt="2023-09-26T10:35:25.556" v="3762" actId="15"/>
        <pc:sldMkLst>
          <pc:docMk/>
          <pc:sldMk cId="2249922007" sldId="306"/>
        </pc:sldMkLst>
        <pc:spChg chg="mod">
          <ac:chgData name="Joel Stade" userId="f31cf326-f1b1-4d84-ba2a-b2c4919c81ca" providerId="ADAL" clId="{AF2AEB1F-A62A-42BD-9A1D-2C44544F5357}" dt="2023-09-26T10:35:07.948" v="3761" actId="20577"/>
          <ac:spMkLst>
            <pc:docMk/>
            <pc:sldMk cId="2249922007" sldId="306"/>
            <ac:spMk id="5" creationId="{FB844C87-9FF9-FC28-FDA9-C16D8C75DD48}"/>
          </ac:spMkLst>
        </pc:spChg>
        <pc:spChg chg="mod">
          <ac:chgData name="Joel Stade" userId="f31cf326-f1b1-4d84-ba2a-b2c4919c81ca" providerId="ADAL" clId="{AF2AEB1F-A62A-42BD-9A1D-2C44544F5357}" dt="2023-09-26T09:23:46.013" v="1044" actId="20577"/>
          <ac:spMkLst>
            <pc:docMk/>
            <pc:sldMk cId="2249922007" sldId="306"/>
            <ac:spMk id="6" creationId="{20DD5AF8-58BD-95FE-B086-26B5CCEB1F76}"/>
          </ac:spMkLst>
        </pc:spChg>
        <pc:spChg chg="mod">
          <ac:chgData name="Joel Stade" userId="f31cf326-f1b1-4d84-ba2a-b2c4919c81ca" providerId="ADAL" clId="{AF2AEB1F-A62A-42BD-9A1D-2C44544F5357}" dt="2023-09-26T10:35:25.556" v="3762" actId="15"/>
          <ac:spMkLst>
            <pc:docMk/>
            <pc:sldMk cId="2249922007" sldId="306"/>
            <ac:spMk id="12" creationId="{AE955969-A5CB-E97E-E155-1067130E7247}"/>
          </ac:spMkLst>
        </pc:spChg>
      </pc:sldChg>
      <pc:sldChg chg="del">
        <pc:chgData name="Joel Stade" userId="f31cf326-f1b1-4d84-ba2a-b2c4919c81ca" providerId="ADAL" clId="{AF2AEB1F-A62A-42BD-9A1D-2C44544F5357}" dt="2023-09-26T09:59:23.927" v="3145" actId="47"/>
        <pc:sldMkLst>
          <pc:docMk/>
          <pc:sldMk cId="1051922975" sldId="307"/>
        </pc:sldMkLst>
      </pc:sldChg>
      <pc:sldChg chg="del">
        <pc:chgData name="Joel Stade" userId="f31cf326-f1b1-4d84-ba2a-b2c4919c81ca" providerId="ADAL" clId="{AF2AEB1F-A62A-42BD-9A1D-2C44544F5357}" dt="2023-09-26T09:59:31.190" v="3148" actId="47"/>
        <pc:sldMkLst>
          <pc:docMk/>
          <pc:sldMk cId="2011430047" sldId="308"/>
        </pc:sldMkLst>
      </pc:sldChg>
      <pc:sldChg chg="modSp mod">
        <pc:chgData name="Joel Stade" userId="f31cf326-f1b1-4d84-ba2a-b2c4919c81ca" providerId="ADAL" clId="{AF2AEB1F-A62A-42BD-9A1D-2C44544F5357}" dt="2023-09-26T08:36:34.281" v="13" actId="1076"/>
        <pc:sldMkLst>
          <pc:docMk/>
          <pc:sldMk cId="1514836500" sldId="309"/>
        </pc:sldMkLst>
        <pc:spChg chg="mod">
          <ac:chgData name="Joel Stade" userId="f31cf326-f1b1-4d84-ba2a-b2c4919c81ca" providerId="ADAL" clId="{AF2AEB1F-A62A-42BD-9A1D-2C44544F5357}" dt="2023-09-26T08:35:46.242" v="10" actId="20577"/>
          <ac:spMkLst>
            <pc:docMk/>
            <pc:sldMk cId="1514836500" sldId="309"/>
            <ac:spMk id="6" creationId="{2854E3F6-F995-F516-516B-E9BC1A68E3F2}"/>
          </ac:spMkLst>
        </pc:spChg>
        <pc:spChg chg="mod">
          <ac:chgData name="Joel Stade" userId="f31cf326-f1b1-4d84-ba2a-b2c4919c81ca" providerId="ADAL" clId="{AF2AEB1F-A62A-42BD-9A1D-2C44544F5357}" dt="2023-09-26T08:36:34.281" v="13" actId="1076"/>
          <ac:spMkLst>
            <pc:docMk/>
            <pc:sldMk cId="1514836500" sldId="309"/>
            <ac:spMk id="13" creationId="{1039CE20-7B24-28A8-855C-76DA89CB0384}"/>
          </ac:spMkLst>
        </pc:spChg>
        <pc:picChg chg="mod">
          <ac:chgData name="Joel Stade" userId="f31cf326-f1b1-4d84-ba2a-b2c4919c81ca" providerId="ADAL" clId="{AF2AEB1F-A62A-42BD-9A1D-2C44544F5357}" dt="2023-09-26T08:36:17.162" v="12" actId="14100"/>
          <ac:picMkLst>
            <pc:docMk/>
            <pc:sldMk cId="1514836500" sldId="309"/>
            <ac:picMk id="9221" creationId="{555CB938-A53A-F9DA-ECF6-FCA5D1689E3A}"/>
          </ac:picMkLst>
        </pc:picChg>
      </pc:sldChg>
      <pc:sldChg chg="new del">
        <pc:chgData name="Joel Stade" userId="f31cf326-f1b1-4d84-ba2a-b2c4919c81ca" providerId="ADAL" clId="{AF2AEB1F-A62A-42BD-9A1D-2C44544F5357}" dt="2023-09-26T08:38:03.203" v="17" actId="47"/>
        <pc:sldMkLst>
          <pc:docMk/>
          <pc:sldMk cId="456228450" sldId="310"/>
        </pc:sldMkLst>
      </pc:sldChg>
      <pc:sldChg chg="addSp delSp modSp mod modAnim">
        <pc:chgData name="Joel Stade" userId="f31cf326-f1b1-4d84-ba2a-b2c4919c81ca" providerId="ADAL" clId="{AF2AEB1F-A62A-42BD-9A1D-2C44544F5357}" dt="2023-09-26T10:16:20.671" v="3693"/>
        <pc:sldMkLst>
          <pc:docMk/>
          <pc:sldMk cId="3006441987" sldId="310"/>
        </pc:sldMkLst>
        <pc:spChg chg="add del mod">
          <ac:chgData name="Joel Stade" userId="f31cf326-f1b1-4d84-ba2a-b2c4919c81ca" providerId="ADAL" clId="{AF2AEB1F-A62A-42BD-9A1D-2C44544F5357}" dt="2023-09-26T09:46:23.007" v="2229"/>
          <ac:spMkLst>
            <pc:docMk/>
            <pc:sldMk cId="3006441987" sldId="310"/>
            <ac:spMk id="2" creationId="{5C098C6F-9041-F996-4E9B-B52584DFEFC0}"/>
          </ac:spMkLst>
        </pc:spChg>
        <pc:spChg chg="mod">
          <ac:chgData name="Joel Stade" userId="f31cf326-f1b1-4d84-ba2a-b2c4919c81ca" providerId="ADAL" clId="{AF2AEB1F-A62A-42BD-9A1D-2C44544F5357}" dt="2023-09-26T09:46:32.602" v="2237" actId="20577"/>
          <ac:spMkLst>
            <pc:docMk/>
            <pc:sldMk cId="3006441987" sldId="310"/>
            <ac:spMk id="8" creationId="{7DB91027-64C8-5432-BB32-94255B4560F1}"/>
          </ac:spMkLst>
        </pc:spChg>
        <pc:spChg chg="mod">
          <ac:chgData name="Joel Stade" userId="f31cf326-f1b1-4d84-ba2a-b2c4919c81ca" providerId="ADAL" clId="{AF2AEB1F-A62A-42BD-9A1D-2C44544F5357}" dt="2023-09-26T10:15:40.944" v="3687"/>
          <ac:spMkLst>
            <pc:docMk/>
            <pc:sldMk cId="3006441987" sldId="310"/>
            <ac:spMk id="9" creationId="{50578562-ADFE-2109-923F-D203A4F4291D}"/>
          </ac:spMkLst>
        </pc:spChg>
        <pc:picChg chg="add del mod">
          <ac:chgData name="Joel Stade" userId="f31cf326-f1b1-4d84-ba2a-b2c4919c81ca" providerId="ADAL" clId="{AF2AEB1F-A62A-42BD-9A1D-2C44544F5357}" dt="2023-09-26T09:46:26.456" v="2234"/>
          <ac:picMkLst>
            <pc:docMk/>
            <pc:sldMk cId="3006441987" sldId="310"/>
            <ac:picMk id="4098" creationId="{1B999CD0-B0D2-13B8-EA54-B7DB9398628E}"/>
          </ac:picMkLst>
        </pc:picChg>
        <pc:picChg chg="add del">
          <ac:chgData name="Joel Stade" userId="f31cf326-f1b1-4d84-ba2a-b2c4919c81ca" providerId="ADAL" clId="{AF2AEB1F-A62A-42BD-9A1D-2C44544F5357}" dt="2023-09-26T09:46:23.925" v="2231"/>
          <ac:picMkLst>
            <pc:docMk/>
            <pc:sldMk cId="3006441987" sldId="310"/>
            <ac:picMk id="4100" creationId="{7E703134-586A-7519-DBA3-87CFE80C1925}"/>
          </ac:picMkLst>
        </pc:picChg>
      </pc:sldChg>
      <pc:sldChg chg="addSp delSp modSp add mod ord modAnim">
        <pc:chgData name="Joel Stade" userId="f31cf326-f1b1-4d84-ba2a-b2c4919c81ca" providerId="ADAL" clId="{AF2AEB1F-A62A-42BD-9A1D-2C44544F5357}" dt="2023-09-26T10:17:05.082" v="3696"/>
        <pc:sldMkLst>
          <pc:docMk/>
          <pc:sldMk cId="3211526211" sldId="311"/>
        </pc:sldMkLst>
        <pc:spChg chg="mod">
          <ac:chgData name="Joel Stade" userId="f31cf326-f1b1-4d84-ba2a-b2c4919c81ca" providerId="ADAL" clId="{AF2AEB1F-A62A-42BD-9A1D-2C44544F5357}" dt="2023-09-26T09:50:08.203" v="2614" actId="20577"/>
          <ac:spMkLst>
            <pc:docMk/>
            <pc:sldMk cId="3211526211" sldId="311"/>
            <ac:spMk id="8" creationId="{7DB91027-64C8-5432-BB32-94255B4560F1}"/>
          </ac:spMkLst>
        </pc:spChg>
        <pc:spChg chg="mod">
          <ac:chgData name="Joel Stade" userId="f31cf326-f1b1-4d84-ba2a-b2c4919c81ca" providerId="ADAL" clId="{AF2AEB1F-A62A-42BD-9A1D-2C44544F5357}" dt="2023-09-26T09:54:55.911" v="2827" actId="20577"/>
          <ac:spMkLst>
            <pc:docMk/>
            <pc:sldMk cId="3211526211" sldId="311"/>
            <ac:spMk id="9" creationId="{50578562-ADFE-2109-923F-D203A4F4291D}"/>
          </ac:spMkLst>
        </pc:spChg>
        <pc:picChg chg="del">
          <ac:chgData name="Joel Stade" userId="f31cf326-f1b1-4d84-ba2a-b2c4919c81ca" providerId="ADAL" clId="{AF2AEB1F-A62A-42BD-9A1D-2C44544F5357}" dt="2023-09-26T09:50:10.809" v="2615" actId="478"/>
          <ac:picMkLst>
            <pc:docMk/>
            <pc:sldMk cId="3211526211" sldId="311"/>
            <ac:picMk id="3074" creationId="{DD6D08C2-FF1B-5619-B9F5-CA73EEFD0A50}"/>
          </ac:picMkLst>
        </pc:picChg>
        <pc:picChg chg="add mod">
          <ac:chgData name="Joel Stade" userId="f31cf326-f1b1-4d84-ba2a-b2c4919c81ca" providerId="ADAL" clId="{AF2AEB1F-A62A-42BD-9A1D-2C44544F5357}" dt="2023-09-26T09:52:04.680" v="2642" actId="1076"/>
          <ac:picMkLst>
            <pc:docMk/>
            <pc:sldMk cId="3211526211" sldId="311"/>
            <ac:picMk id="6146" creationId="{4E0083B2-3F42-C71B-F818-48190055CE1B}"/>
          </ac:picMkLst>
        </pc:picChg>
      </pc:sldChg>
      <pc:sldChg chg="modSp add mod ord modAnim">
        <pc:chgData name="Joel Stade" userId="f31cf326-f1b1-4d84-ba2a-b2c4919c81ca" providerId="ADAL" clId="{AF2AEB1F-A62A-42BD-9A1D-2C44544F5357}" dt="2023-09-26T10:18:55.739" v="3701"/>
        <pc:sldMkLst>
          <pc:docMk/>
          <pc:sldMk cId="1081895969" sldId="312"/>
        </pc:sldMkLst>
        <pc:spChg chg="mod">
          <ac:chgData name="Joel Stade" userId="f31cf326-f1b1-4d84-ba2a-b2c4919c81ca" providerId="ADAL" clId="{AF2AEB1F-A62A-42BD-9A1D-2C44544F5357}" dt="2023-09-26T09:50:38.928" v="2637" actId="20577"/>
          <ac:spMkLst>
            <pc:docMk/>
            <pc:sldMk cId="1081895969" sldId="312"/>
            <ac:spMk id="8" creationId="{7DB91027-64C8-5432-BB32-94255B4560F1}"/>
          </ac:spMkLst>
        </pc:spChg>
        <pc:spChg chg="mod">
          <ac:chgData name="Joel Stade" userId="f31cf326-f1b1-4d84-ba2a-b2c4919c81ca" providerId="ADAL" clId="{AF2AEB1F-A62A-42BD-9A1D-2C44544F5357}" dt="2023-09-26T09:58:53.275" v="3137" actId="20577"/>
          <ac:spMkLst>
            <pc:docMk/>
            <pc:sldMk cId="1081895969" sldId="312"/>
            <ac:spMk id="9" creationId="{50578562-ADFE-2109-923F-D203A4F4291D}"/>
          </ac:spMkLst>
        </pc:spChg>
      </pc:sldChg>
      <pc:sldChg chg="addSp delSp modSp add mod ord">
        <pc:chgData name="Joel Stade" userId="f31cf326-f1b1-4d84-ba2a-b2c4919c81ca" providerId="ADAL" clId="{AF2AEB1F-A62A-42BD-9A1D-2C44544F5357}" dt="2023-09-26T10:06:00.258" v="3544" actId="6549"/>
        <pc:sldMkLst>
          <pc:docMk/>
          <pc:sldMk cId="2165763301" sldId="313"/>
        </pc:sldMkLst>
        <pc:spChg chg="mod">
          <ac:chgData name="Joel Stade" userId="f31cf326-f1b1-4d84-ba2a-b2c4919c81ca" providerId="ADAL" clId="{AF2AEB1F-A62A-42BD-9A1D-2C44544F5357}" dt="2023-09-26T10:06:00.258" v="3544" actId="6549"/>
          <ac:spMkLst>
            <pc:docMk/>
            <pc:sldMk cId="2165763301" sldId="313"/>
            <ac:spMk id="2" creationId="{460E9868-3E68-03DB-1ABB-7F60137468C6}"/>
          </ac:spMkLst>
        </pc:spChg>
        <pc:spChg chg="mod">
          <ac:chgData name="Joel Stade" userId="f31cf326-f1b1-4d84-ba2a-b2c4919c81ca" providerId="ADAL" clId="{AF2AEB1F-A62A-42BD-9A1D-2C44544F5357}" dt="2023-09-26T10:01:50.158" v="3179" actId="20577"/>
          <ac:spMkLst>
            <pc:docMk/>
            <pc:sldMk cId="2165763301" sldId="313"/>
            <ac:spMk id="4" creationId="{639ED3D6-3DE4-D908-AF76-BAC510C35B89}"/>
          </ac:spMkLst>
        </pc:spChg>
        <pc:picChg chg="add mod">
          <ac:chgData name="Joel Stade" userId="f31cf326-f1b1-4d84-ba2a-b2c4919c81ca" providerId="ADAL" clId="{AF2AEB1F-A62A-42BD-9A1D-2C44544F5357}" dt="2023-09-26T10:02:18.379" v="3218" actId="1076"/>
          <ac:picMkLst>
            <pc:docMk/>
            <pc:sldMk cId="2165763301" sldId="313"/>
            <ac:picMk id="9" creationId="{F8B8E282-8652-F3E3-28D6-5FCF81C7FB71}"/>
          </ac:picMkLst>
        </pc:picChg>
        <pc:picChg chg="del">
          <ac:chgData name="Joel Stade" userId="f31cf326-f1b1-4d84-ba2a-b2c4919c81ca" providerId="ADAL" clId="{AF2AEB1F-A62A-42BD-9A1D-2C44544F5357}" dt="2023-09-26T10:01:54.037" v="3180" actId="478"/>
          <ac:picMkLst>
            <pc:docMk/>
            <pc:sldMk cId="2165763301" sldId="313"/>
            <ac:picMk id="5122" creationId="{3525118A-B8FD-CE03-0BC7-8895F6613C8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9EC3C3C-079C-E14B-8FB3-1632F6ADD2BD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978D1D7-C1F7-954D-BDCF-FF3C4219A4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243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Enkel textsida med huvudrubrik (</a:t>
            </a:r>
            <a:r>
              <a:rPr lang="sv-SE" dirty="0" err="1"/>
              <a:t>Literata</a:t>
            </a:r>
            <a:r>
              <a:rPr lang="sv-SE" dirty="0"/>
              <a:t> medium 50 pkt)  och underrubrik (</a:t>
            </a:r>
            <a:r>
              <a:rPr lang="sv-SE" dirty="0" err="1"/>
              <a:t>Asap</a:t>
            </a:r>
            <a:r>
              <a:rPr lang="sv-SE" dirty="0"/>
              <a:t> 26 pkt)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8D1D7-C1F7-954D-BDCF-FF3C4219A4A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98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8D1D7-C1F7-954D-BDCF-FF3C4219A4A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030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Högerställd bildsida med pratbubbla obs! Centrera texten i bubblan. Tänk på att ha marginal mellan bubblans kanter och texten så det går lätt att läsa.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8D1D7-C1F7-954D-BDCF-FF3C4219A4A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443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Avslutningssida PRO Blå bakgrund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8D1D7-C1F7-954D-BDCF-FF3C4219A4A2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385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1C57EDF8-2796-CCBC-0357-6F9DA0F3346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45085" y="1773238"/>
            <a:ext cx="8901830" cy="71944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sv-SE" sz="4000" dirty="0">
                <a:latin typeface="Literata Medium" pitchFamily="2" charset="0"/>
              </a:rPr>
              <a:t>Rubrik </a:t>
            </a:r>
            <a:r>
              <a:rPr lang="sv-SE" sz="4000" dirty="0" err="1">
                <a:latin typeface="Literata Medium" pitchFamily="2" charset="0"/>
              </a:rPr>
              <a:t>Literata</a:t>
            </a:r>
            <a:r>
              <a:rPr lang="sv-SE" sz="4000" dirty="0">
                <a:latin typeface="Literata Medium" pitchFamily="2" charset="0"/>
              </a:rPr>
              <a:t> medium 40 pkt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FE614A25-6CD0-C32A-284B-9BC726124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5085" y="2780777"/>
            <a:ext cx="6835037" cy="34819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sv-SE" dirty="0">
                <a:latin typeface="Asap" panose="020F0504030102060203" pitchFamily="34" charset="77"/>
              </a:rPr>
              <a:t>Text </a:t>
            </a:r>
            <a:r>
              <a:rPr lang="sv-SE" dirty="0" err="1">
                <a:latin typeface="Asap" panose="020F0504030102060203" pitchFamily="34" charset="77"/>
              </a:rPr>
              <a:t>Asap</a:t>
            </a:r>
            <a:r>
              <a:rPr lang="sv-SE" dirty="0">
                <a:latin typeface="Asap" panose="020F0504030102060203" pitchFamily="34" charset="77"/>
              </a:rPr>
              <a:t> 24 pkt. </a:t>
            </a:r>
          </a:p>
          <a:p>
            <a:pPr algn="l">
              <a:lnSpc>
                <a:spcPct val="100000"/>
              </a:lnSpc>
            </a:pPr>
            <a:endParaRPr lang="sv-SE" dirty="0">
              <a:latin typeface="Asap" panose="020F0504030102060203" pitchFamily="34" charset="77"/>
            </a:endParaRPr>
          </a:p>
          <a:p>
            <a:pPr algn="l"/>
            <a:endParaRPr lang="sv-SE" dirty="0">
              <a:latin typeface="Asap" panose="020F05040301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8331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690D3D-C2DF-DB30-3B21-5F36B723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AF5B101-1213-F1CB-858D-908A2FF9C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A19AD9-E148-078E-0FCA-02C73526A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5F1F-3A71-C241-9A20-87B02A2EFCE3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550B89-6595-CC48-EB66-B73BF5C0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3C338A-241A-FACB-36A8-F9752A2F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8885-252B-AF4C-9598-F1BD6B4881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314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4655544-9A2E-38CE-289E-3D54CD4CD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7D2AB08-4229-FF54-F526-E5E2081E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4128D1-8518-9869-4045-AB092C3B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5F1F-3A71-C241-9A20-87B02A2EFCE3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DB294D-67B6-87B6-4125-76703E7B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3149C6-EE29-F140-D5E5-0ECE4587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8885-252B-AF4C-9598-F1BD6B4881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562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C9C21A8-A0DF-2DDF-ECCF-E92C921A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B742-5667-4A3D-B296-02385DCE37C9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113B90-4862-9037-A39A-CF10E54F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86980ED-86A6-A7A8-3C53-73C4F8B2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7EE4-24C0-4B86-AB4B-A9084EB38FBA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 descr="En bild som visar text, clipart&#10;&#10;Automatiskt genererad beskrivning">
            <a:extLst>
              <a:ext uri="{FF2B5EF4-FFF2-40B4-BE49-F238E27FC236}">
                <a16:creationId xmlns:a16="http://schemas.microsoft.com/office/drawing/2014/main" id="{AE018618-C6AA-6570-99AC-66666DE3F6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033" y="2555309"/>
            <a:ext cx="4153841" cy="12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33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7ADEF3-420A-A8A6-C144-289F593F6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3A30DC3-019C-1CF9-CAED-2E45CE801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E771AE-E58D-BE2D-9840-DC177F97F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B742-5667-4A3D-B296-02385DCE37C9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F598B1F-5F67-6242-4A72-45AAB371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8891D3-6CA6-70AD-1867-05CA46C1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7EE4-24C0-4B86-AB4B-A9084EB38F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129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D9370C-D99C-6B23-7902-A55938DF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902513-CE70-9ACB-1F99-220987F8A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79ACDE5-5C64-0FB2-5D01-5F53F8873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B742-5667-4A3D-B296-02385DCE37C9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A2EE44-60A9-33C6-3EA5-B728E1A3A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4893FA-DFEA-1F15-E04F-9870CA7C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7EE4-24C0-4B86-AB4B-A9084EB38F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2209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9FE4BB-3361-FD27-594F-941B2B2E7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161FDB-B22D-B731-7DE1-D1A28123A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9A5F83-D89C-54EC-2D2A-9FAF1EAAF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B742-5667-4A3D-B296-02385DCE37C9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79F4CC-3C55-9A7C-86E4-C58FF8C2B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0568FA-873D-7B3B-350F-70891D39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7EE4-24C0-4B86-AB4B-A9084EB38F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7740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BF84A7-CEAA-518A-5D70-332ACE2D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0BAC7-068D-33F5-EC38-B7BF47D9D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710BF71-349A-048C-1187-3E101106C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6DBE54C-64B5-1F7A-D321-56973C2C8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B742-5667-4A3D-B296-02385DCE37C9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9C4D01-8DEE-F548-E789-81A9FE5A5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0AAA302-3DAD-25D3-FA1B-4F46B6A5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7EE4-24C0-4B86-AB4B-A9084EB38F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3413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F1D2EE-C3B7-A528-F11C-EF69D74F7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B8A2AC4-4053-096E-39C3-46A829050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3ED148A-1E2E-B2DB-FFB6-C9831929E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24AD8FA-DBCA-4C8D-E570-A973EBA5F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1A5B327-ECA5-1E13-0704-F0117CB11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1FD87A7-B492-32FF-749A-809CE08BA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B742-5667-4A3D-B296-02385DCE37C9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83D6282-1CFB-AE19-5F60-244FE269F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18F0EB2-5B86-7C29-D078-CE9A78C6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7EE4-24C0-4B86-AB4B-A9084EB38F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4039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A46FBE-34ED-F87A-DC9C-D3AC142E9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9A67E0C-2A00-2D68-B609-FE0147514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B742-5667-4A3D-B296-02385DCE37C9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9B39587-9652-C432-7BCD-535F7646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CDB5FC6-21A4-3990-20AE-E744931D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7EE4-24C0-4B86-AB4B-A9084EB38F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047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706E24B-3DDC-4025-0478-66D4A63C9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B742-5667-4A3D-B296-02385DCE37C9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81EF089-2081-8736-B93F-019DB39D5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8B35C80-35C1-4ECD-E039-459DFCF3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7EE4-24C0-4B86-AB4B-A9084EB38F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580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0D370C-6DDD-556B-BBF6-C100FB09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078870-B2FE-AE35-9DA1-061BC34AA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5CA094-A4C3-C7B0-9610-E0A4CE70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5F1F-3A71-C241-9A20-87B02A2EFCE3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4F73AF-D901-09BB-9C37-EE873AF7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F9FB2E-29AB-AC53-50D5-1C027AFB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8885-252B-AF4C-9598-F1BD6B4881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747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011F2-DC2F-10EB-DCF2-BE78B28F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A72950-BC06-696B-A544-F5B31BBA2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CB0034-09C4-0E22-AD61-1DEDD418C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3090588-8C21-68D2-6AF6-D9D50B95B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B742-5667-4A3D-B296-02385DCE37C9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E7FAB4C-7AF0-72DE-41BE-314EB8851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DA3A26F-BE7B-7B74-EDF5-4FDBDCED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7EE4-24C0-4B86-AB4B-A9084EB38F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386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66ED23-5533-2C6A-7413-6107B2643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98BF9F5-30F8-FE4D-04B3-FAF09D288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110B87-0D15-69B6-C863-793D6DE49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4A2C415-FAA6-BA77-96C9-29C039E69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B742-5667-4A3D-B296-02385DCE37C9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6944422-3E59-7EE2-4B5F-D8C9F8D94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6FDB3F8-28C8-838D-F1F7-AD095B2D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7EE4-24C0-4B86-AB4B-A9084EB38F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3781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D951C3-21C0-06FD-D092-20FBAAFB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010490F-4415-AFA6-2D2D-146FE9550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3599C2-0709-0AFA-0484-7DA0713F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B742-5667-4A3D-B296-02385DCE37C9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716DBFB-A9D8-D6D4-E73B-299A127D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6BDE96-0549-4EC4-61FE-D3A8B32DC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7EE4-24C0-4B86-AB4B-A9084EB38F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373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F7A1721-B56A-1EC3-4589-ADFF94BAB6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9C74D80-5978-6E5F-BBB3-2232CEF45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42BC44-F6BD-61B7-68D0-9F083F4B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B742-5667-4A3D-B296-02385DCE37C9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F38A88-2032-16D2-188E-433173A8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8EF255-16BB-3103-0706-214ECAB9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7EE4-24C0-4B86-AB4B-A9084EB38F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911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AF37D2-039F-0FEA-B325-07A19DC3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7EE5D9-F295-0397-F53C-ED6BEAE46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B37E3D-6F01-33AE-8D71-2711039C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5F1F-3A71-C241-9A20-87B02A2EFCE3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6616AC-980F-9C7B-2813-52FC92E2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51B2AF-DC0A-0652-81BC-262C0404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8885-252B-AF4C-9598-F1BD6B4881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486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11C6C0-D9C7-5FA1-6C6C-8FE32244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F60C57-61D7-0722-01A6-20D3CCAD6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93DEDFE-6511-96D4-7124-D2A37A612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1657480-6AA9-785C-A08A-7FFD5BE0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5F1F-3A71-C241-9A20-87B02A2EFCE3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79653-81A8-AFD7-71CD-53E8E4A3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9D54ADE-6623-70DA-1411-2DBB2503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8885-252B-AF4C-9598-F1BD6B4881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584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42CF2A-D4D2-D6A3-3912-60BFE353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19790A-D695-A9E8-D651-802FCD87F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26B10B8-8352-19F6-1E1B-0CBBCE859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B94275E-E779-F252-53F5-0E1BBD8C8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E6A5EB3-E3B6-FD7E-8D05-95DB0B221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9A31A51-38AF-75FD-8459-2DA0462D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5F1F-3A71-C241-9A20-87B02A2EFCE3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252DDB1-71B9-4D45-D903-228B42E8A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7316BE2-E86B-B1D6-4A5C-4D71BD54A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8885-252B-AF4C-9598-F1BD6B4881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41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D644897C-A1DF-9AFE-68AC-D1D1AA875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817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15461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EAABE2D-F798-5E68-73CF-A6AB2022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5F1F-3A71-C241-9A20-87B02A2EFCE3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B617AC7-50A4-2956-40D8-1C1581E6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A6508EE-76B9-79B7-B9B8-431B820F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8885-252B-AF4C-9598-F1BD6B4881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014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6A6F84-F24E-761F-59C8-B9A53637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55078F-2E84-383C-4D28-30F313E9F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ACBBE65-FCDD-35F2-F117-069DFC564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05B6CA9-3C0B-DAC8-28CE-D8F10777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5F1F-3A71-C241-9A20-87B02A2EFCE3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C4057FA-5F1D-7BEB-8FEA-4E13BCBD5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D490C82-1104-40DE-0AF6-C8C76D33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8885-252B-AF4C-9598-F1BD6B4881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622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E0232F-5AD5-2DFD-00B8-AB5A2974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0B6E3AA-5F16-E364-FBBA-9ECCC21C6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2A6C55B-CBB4-C3B0-9683-EF8180463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A92BA3-2985-CA4E-46E1-891B5679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5F1F-3A71-C241-9A20-87B02A2EFCE3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8D897E3-289D-17E5-D102-7A6356DA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2E05ED6-6587-72B0-52A9-66273A39F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8885-252B-AF4C-9598-F1BD6B4881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569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D21601-2AB6-6E7F-B5C1-C22C046FB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95F1F-3A71-C241-9A20-87B02A2EFCE3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E7580A-A37D-84E7-24AB-4882C8270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B41ECD9-8FF5-ED41-909E-C38D60929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08885-252B-AF4C-9598-F1BD6B48817B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8F87B27-3840-D750-CB93-5D8D48E0A9B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58" y="438979"/>
            <a:ext cx="1161903" cy="35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2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0100FDD-D459-057A-BAFB-11F3B5CE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9AFFD6-5D24-04DF-6F4F-85C320CE6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6707D0-B316-2775-9BFF-A87FC77A2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4B742-5667-4A3D-B296-02385DCE37C9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793F72-759F-76B0-BDA3-8ED974458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26A45BF-B1FC-D325-21F1-CB950B5B6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47EE4-24C0-4B86-AB4B-A9084EB38F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962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A8F45C-8237-65F0-2F5F-D9CB0689C38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7732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sz="5000" dirty="0">
                <a:latin typeface="Literata Medium" pitchFamily="2" charset="0"/>
              </a:rPr>
              <a:t>Att påverka kommunpolitiken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DA8D8E1-9243-70C1-FA6C-A5B58CE9DED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26611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600" dirty="0">
                <a:latin typeface="Asap" panose="020F0504030102060203" pitchFamily="34" charset="77"/>
              </a:rPr>
              <a:t>SPR- och KPR-konferens Stockholm, 26 september 2023 </a:t>
            </a:r>
          </a:p>
          <a:p>
            <a:pPr marL="0" indent="0">
              <a:buNone/>
            </a:pPr>
            <a:r>
              <a:rPr lang="sv-SE" sz="2600" dirty="0">
                <a:latin typeface="Asap" panose="020F0504030102060203" pitchFamily="34" charset="77"/>
              </a:rPr>
              <a:t>Joel Stade, sakkunnig PRO riks</a:t>
            </a:r>
          </a:p>
        </p:txBody>
      </p:sp>
      <p:pic>
        <p:nvPicPr>
          <p:cNvPr id="6" name="Bildobjekt 5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9F84769-3787-AFB1-9070-C5C275294E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58" y="438979"/>
            <a:ext cx="1161903" cy="35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5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FB844C87-9FF9-FC28-FDA9-C16D8C75DD48}"/>
              </a:ext>
            </a:extLst>
          </p:cNvPr>
          <p:cNvSpPr txBox="1"/>
          <p:nvPr/>
        </p:nvSpPr>
        <p:spPr>
          <a:xfrm>
            <a:off x="1645085" y="2864550"/>
            <a:ext cx="510208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2000" b="1" dirty="0">
                <a:latin typeface="Asap" panose="020B0604020202020204" charset="0"/>
              </a:rPr>
              <a:t>Lobbyism</a:t>
            </a:r>
          </a:p>
          <a:p>
            <a:pPr algn="l"/>
            <a:r>
              <a:rPr lang="sv-SE" dirty="0">
                <a:latin typeface="Asap" panose="020B0604020202020204" charset="0"/>
              </a:rPr>
              <a:t>Att påverka politiska beslut</a:t>
            </a:r>
          </a:p>
          <a:p>
            <a:pPr algn="l"/>
            <a:r>
              <a:rPr lang="sv-SE" dirty="0">
                <a:latin typeface="Asap" panose="020B0604020202020204" charset="0"/>
              </a:rPr>
              <a:t>Målgrupp: beslutsfattare</a:t>
            </a:r>
          </a:p>
          <a:p>
            <a:pPr algn="l"/>
            <a:r>
              <a:rPr lang="sv-SE" dirty="0">
                <a:latin typeface="Asap" panose="020B0604020202020204" charset="0"/>
              </a:rPr>
              <a:t>Metoder: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sap" panose="020B0604020202020204" charset="0"/>
              </a:rPr>
              <a:t>Egna förslag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sap" panose="020B0604020202020204" charset="0"/>
              </a:rPr>
              <a:t>Namninsamling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sap" panose="020B0604020202020204" charset="0"/>
              </a:rPr>
              <a:t>Bjuda in politiker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sap" panose="020B0604020202020204" charset="0"/>
              </a:rPr>
              <a:t>Egen rapport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sap" panose="020B0604020202020204" charset="0"/>
              </a:rPr>
              <a:t>Verksamhetsbesök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sap" panose="020B0604020202020204" charset="0"/>
              </a:rPr>
              <a:t>Besök nämndmötet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20DD5AF8-58BD-95FE-B086-26B5CCEB1F76}"/>
              </a:ext>
            </a:extLst>
          </p:cNvPr>
          <p:cNvSpPr txBox="1">
            <a:spLocks/>
          </p:cNvSpPr>
          <p:nvPr/>
        </p:nvSpPr>
        <p:spPr>
          <a:xfrm>
            <a:off x="1645085" y="1773238"/>
            <a:ext cx="8901830" cy="719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>
                <a:latin typeface="Literata Medium" pitchFamily="2" charset="0"/>
              </a:rPr>
              <a:t>Lobbyism och opinionsbildning</a:t>
            </a:r>
          </a:p>
        </p:txBody>
      </p:sp>
      <p:sp>
        <p:nvSpPr>
          <p:cNvPr id="7" name="Rektangel med rundade hörn 9">
            <a:extLst>
              <a:ext uri="{FF2B5EF4-FFF2-40B4-BE49-F238E27FC236}">
                <a16:creationId xmlns:a16="http://schemas.microsoft.com/office/drawing/2014/main" id="{0F127070-80A8-B5DD-7CE6-83E9F19A4328}"/>
              </a:ext>
            </a:extLst>
          </p:cNvPr>
          <p:cNvSpPr/>
          <p:nvPr/>
        </p:nvSpPr>
        <p:spPr>
          <a:xfrm>
            <a:off x="9595927" y="900404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med rundade hörn 10">
            <a:extLst>
              <a:ext uri="{FF2B5EF4-FFF2-40B4-BE49-F238E27FC236}">
                <a16:creationId xmlns:a16="http://schemas.microsoft.com/office/drawing/2014/main" id="{EB4BC60D-0991-E7BC-C7EE-B768917A7235}"/>
              </a:ext>
            </a:extLst>
          </p:cNvPr>
          <p:cNvSpPr/>
          <p:nvPr/>
        </p:nvSpPr>
        <p:spPr>
          <a:xfrm>
            <a:off x="10422645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18342684-5BF3-DD94-52DB-96948EE94B7D}"/>
              </a:ext>
            </a:extLst>
          </p:cNvPr>
          <p:cNvSpPr/>
          <p:nvPr/>
        </p:nvSpPr>
        <p:spPr>
          <a:xfrm>
            <a:off x="11249363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med rundade hörn 8">
            <a:extLst>
              <a:ext uri="{FF2B5EF4-FFF2-40B4-BE49-F238E27FC236}">
                <a16:creationId xmlns:a16="http://schemas.microsoft.com/office/drawing/2014/main" id="{5BB904EF-E3A8-9FCD-E0FF-25E120950A7D}"/>
              </a:ext>
            </a:extLst>
          </p:cNvPr>
          <p:cNvSpPr/>
          <p:nvPr/>
        </p:nvSpPr>
        <p:spPr>
          <a:xfrm>
            <a:off x="8784932" y="900404"/>
            <a:ext cx="360000" cy="3600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E955969-A5CB-E97E-E155-1067130E7247}"/>
              </a:ext>
            </a:extLst>
          </p:cNvPr>
          <p:cNvSpPr txBox="1"/>
          <p:nvPr/>
        </p:nvSpPr>
        <p:spPr>
          <a:xfrm>
            <a:off x="6747172" y="2864550"/>
            <a:ext cx="5174143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2000" b="1" dirty="0">
                <a:latin typeface="Asap" panose="020B0604020202020204" charset="0"/>
              </a:rPr>
              <a:t>Opinionsbildning</a:t>
            </a:r>
          </a:p>
          <a:p>
            <a:pPr algn="l"/>
            <a:r>
              <a:rPr lang="sv-SE" dirty="0">
                <a:latin typeface="Asap" panose="020B0604020202020204" charset="0"/>
              </a:rPr>
              <a:t>Att påverka människors åsikter i en samhällsfråga</a:t>
            </a:r>
          </a:p>
          <a:p>
            <a:pPr algn="l"/>
            <a:r>
              <a:rPr lang="sv-SE" dirty="0">
                <a:latin typeface="Asap" panose="020B0604020202020204" charset="0"/>
              </a:rPr>
              <a:t>Målgrupp: Allmänheten</a:t>
            </a:r>
          </a:p>
          <a:p>
            <a:pPr algn="l"/>
            <a:r>
              <a:rPr lang="sv-SE" dirty="0">
                <a:latin typeface="Asap" panose="020B0604020202020204" charset="0"/>
              </a:rPr>
              <a:t>Metoder: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sap" panose="020B0604020202020204" charset="0"/>
              </a:rPr>
              <a:t>Demonstration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sap" panose="020B0604020202020204" charset="0"/>
              </a:rPr>
              <a:t>Pressmeddelanden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sap" panose="020B0604020202020204" charset="0"/>
              </a:rPr>
              <a:t>Insändare och debattartiklar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sap" panose="020B0604020202020204" charset="0"/>
              </a:rPr>
              <a:t>Hemsidan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sap" panose="020B0604020202020204" charset="0"/>
              </a:rPr>
              <a:t>Facebook</a:t>
            </a:r>
          </a:p>
        </p:txBody>
      </p:sp>
    </p:spTree>
    <p:extLst>
      <p:ext uri="{BB962C8B-B14F-4D97-AF65-F5344CB8AC3E}">
        <p14:creationId xmlns:p14="http://schemas.microsoft.com/office/powerpoint/2010/main" val="224992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9">
            <a:extLst>
              <a:ext uri="{FF2B5EF4-FFF2-40B4-BE49-F238E27FC236}">
                <a16:creationId xmlns:a16="http://schemas.microsoft.com/office/drawing/2014/main" id="{CCF5E3A4-55A2-E1A7-26F2-6B9D2A89547B}"/>
              </a:ext>
            </a:extLst>
          </p:cNvPr>
          <p:cNvSpPr/>
          <p:nvPr/>
        </p:nvSpPr>
        <p:spPr>
          <a:xfrm>
            <a:off x="9595927" y="900404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med rundade hörn 10">
            <a:extLst>
              <a:ext uri="{FF2B5EF4-FFF2-40B4-BE49-F238E27FC236}">
                <a16:creationId xmlns:a16="http://schemas.microsoft.com/office/drawing/2014/main" id="{EF3486FA-A619-BA3C-EE56-F93228117C43}"/>
              </a:ext>
            </a:extLst>
          </p:cNvPr>
          <p:cNvSpPr/>
          <p:nvPr/>
        </p:nvSpPr>
        <p:spPr>
          <a:xfrm>
            <a:off x="10422645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FA27501-C271-7858-050A-91FB3A53251A}"/>
              </a:ext>
            </a:extLst>
          </p:cNvPr>
          <p:cNvSpPr/>
          <p:nvPr/>
        </p:nvSpPr>
        <p:spPr>
          <a:xfrm>
            <a:off x="11249363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med rundade hörn 8">
            <a:extLst>
              <a:ext uri="{FF2B5EF4-FFF2-40B4-BE49-F238E27FC236}">
                <a16:creationId xmlns:a16="http://schemas.microsoft.com/office/drawing/2014/main" id="{50D97FB5-BDC8-93F7-28E3-CACE8EB82636}"/>
              </a:ext>
            </a:extLst>
          </p:cNvPr>
          <p:cNvSpPr/>
          <p:nvPr/>
        </p:nvSpPr>
        <p:spPr>
          <a:xfrm>
            <a:off x="8784932" y="900404"/>
            <a:ext cx="360000" cy="3600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7DB91027-64C8-5432-BB32-94255B4560F1}"/>
              </a:ext>
            </a:extLst>
          </p:cNvPr>
          <p:cNvSpPr txBox="1">
            <a:spLocks/>
          </p:cNvSpPr>
          <p:nvPr/>
        </p:nvSpPr>
        <p:spPr>
          <a:xfrm>
            <a:off x="1645085" y="1773238"/>
            <a:ext cx="8901830" cy="719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>
                <a:latin typeface="Literata Medium" pitchFamily="2" charset="0"/>
              </a:rPr>
              <a:t>Tio tips om lobbyism</a:t>
            </a:r>
          </a:p>
        </p:txBody>
      </p:sp>
      <p:sp>
        <p:nvSpPr>
          <p:cNvPr id="9" name="Platshållare för innehåll 5">
            <a:extLst>
              <a:ext uri="{FF2B5EF4-FFF2-40B4-BE49-F238E27FC236}">
                <a16:creationId xmlns:a16="http://schemas.microsoft.com/office/drawing/2014/main" id="{50578562-ADFE-2109-923F-D203A4F4291D}"/>
              </a:ext>
            </a:extLst>
          </p:cNvPr>
          <p:cNvSpPr txBox="1">
            <a:spLocks/>
          </p:cNvSpPr>
          <p:nvPr/>
        </p:nvSpPr>
        <p:spPr>
          <a:xfrm>
            <a:off x="1645084" y="2697552"/>
            <a:ext cx="9247705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dirty="0"/>
              <a:t>1. Sätt ett konkret mål</a:t>
            </a:r>
          </a:p>
          <a:p>
            <a:pPr marL="0" indent="0">
              <a:buNone/>
            </a:pPr>
            <a:r>
              <a:rPr lang="sv-SE" sz="2400" dirty="0"/>
              <a:t>2. Hitta rätt beslutsfattare</a:t>
            </a:r>
          </a:p>
          <a:p>
            <a:pPr marL="0" indent="0">
              <a:buNone/>
            </a:pPr>
            <a:r>
              <a:rPr lang="sv-SE" sz="2000" dirty="0"/>
              <a:t>	Glöm inte medarbetarna!</a:t>
            </a:r>
          </a:p>
          <a:p>
            <a:pPr marL="0" indent="0">
              <a:buNone/>
            </a:pPr>
            <a:r>
              <a:rPr lang="sv-SE" sz="2400" dirty="0"/>
              <a:t>3. Kartlägg frågan</a:t>
            </a:r>
          </a:p>
          <a:p>
            <a:pPr marL="0" indent="0">
              <a:buNone/>
            </a:pPr>
            <a:r>
              <a:rPr lang="sv-SE" sz="2400" dirty="0"/>
              <a:t>	</a:t>
            </a:r>
            <a:r>
              <a:rPr lang="sv-SE" sz="2000" dirty="0"/>
              <a:t>Vem tycker vad?</a:t>
            </a:r>
          </a:p>
          <a:p>
            <a:pPr marL="0" indent="0">
              <a:buNone/>
            </a:pPr>
            <a:r>
              <a:rPr lang="sv-SE" sz="2400" dirty="0"/>
              <a:t>4. Skriv en rapport</a:t>
            </a:r>
          </a:p>
          <a:p>
            <a:pPr marL="0" indent="0">
              <a:buNone/>
            </a:pPr>
            <a:r>
              <a:rPr lang="sv-SE" sz="2400" dirty="0"/>
              <a:t>	</a:t>
            </a:r>
            <a:r>
              <a:rPr lang="sv-SE" sz="2000" dirty="0"/>
              <a:t>Sammanställ en rapport med alla argument för er sak.</a:t>
            </a:r>
          </a:p>
          <a:p>
            <a:pPr marL="0" indent="0">
              <a:buNone/>
            </a:pPr>
            <a:r>
              <a:rPr lang="sv-SE" sz="2400" dirty="0"/>
              <a:t>5. Formulera budskapet</a:t>
            </a:r>
          </a:p>
          <a:p>
            <a:pPr marL="0" indent="0">
              <a:buNone/>
            </a:pPr>
            <a:r>
              <a:rPr lang="sv-SE" sz="2400" dirty="0"/>
              <a:t>	</a:t>
            </a:r>
            <a:r>
              <a:rPr lang="sv-SE" sz="2000" dirty="0"/>
              <a:t>Vad är samhällsproblemet? Vilken är lösningen? Vad är förslaget?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600" dirty="0">
              <a:latin typeface="Asap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1700" dirty="0"/>
          </a:p>
        </p:txBody>
      </p:sp>
      <p:pic>
        <p:nvPicPr>
          <p:cNvPr id="3074" name="Picture 2" descr="Lobbying - OECD">
            <a:extLst>
              <a:ext uri="{FF2B5EF4-FFF2-40B4-BE49-F238E27FC236}">
                <a16:creationId xmlns:a16="http://schemas.microsoft.com/office/drawing/2014/main" id="{DD6D08C2-FF1B-5619-B9F5-CA73EEFD0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092">
            <a:off x="7858604" y="1926353"/>
            <a:ext cx="3834646" cy="302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61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9">
            <a:extLst>
              <a:ext uri="{FF2B5EF4-FFF2-40B4-BE49-F238E27FC236}">
                <a16:creationId xmlns:a16="http://schemas.microsoft.com/office/drawing/2014/main" id="{CCF5E3A4-55A2-E1A7-26F2-6B9D2A89547B}"/>
              </a:ext>
            </a:extLst>
          </p:cNvPr>
          <p:cNvSpPr/>
          <p:nvPr/>
        </p:nvSpPr>
        <p:spPr>
          <a:xfrm>
            <a:off x="9595927" y="900404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med rundade hörn 10">
            <a:extLst>
              <a:ext uri="{FF2B5EF4-FFF2-40B4-BE49-F238E27FC236}">
                <a16:creationId xmlns:a16="http://schemas.microsoft.com/office/drawing/2014/main" id="{EF3486FA-A619-BA3C-EE56-F93228117C43}"/>
              </a:ext>
            </a:extLst>
          </p:cNvPr>
          <p:cNvSpPr/>
          <p:nvPr/>
        </p:nvSpPr>
        <p:spPr>
          <a:xfrm>
            <a:off x="10422645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FA27501-C271-7858-050A-91FB3A53251A}"/>
              </a:ext>
            </a:extLst>
          </p:cNvPr>
          <p:cNvSpPr/>
          <p:nvPr/>
        </p:nvSpPr>
        <p:spPr>
          <a:xfrm>
            <a:off x="11249363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med rundade hörn 8">
            <a:extLst>
              <a:ext uri="{FF2B5EF4-FFF2-40B4-BE49-F238E27FC236}">
                <a16:creationId xmlns:a16="http://schemas.microsoft.com/office/drawing/2014/main" id="{50D97FB5-BDC8-93F7-28E3-CACE8EB82636}"/>
              </a:ext>
            </a:extLst>
          </p:cNvPr>
          <p:cNvSpPr/>
          <p:nvPr/>
        </p:nvSpPr>
        <p:spPr>
          <a:xfrm>
            <a:off x="8784932" y="900404"/>
            <a:ext cx="360000" cy="3600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7DB91027-64C8-5432-BB32-94255B4560F1}"/>
              </a:ext>
            </a:extLst>
          </p:cNvPr>
          <p:cNvSpPr txBox="1">
            <a:spLocks/>
          </p:cNvSpPr>
          <p:nvPr/>
        </p:nvSpPr>
        <p:spPr>
          <a:xfrm>
            <a:off x="1645085" y="1773238"/>
            <a:ext cx="8901830" cy="719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>
                <a:latin typeface="Literata Medium" pitchFamily="2" charset="0"/>
              </a:rPr>
              <a:t>Tio tips om lobbyism, fortsättning</a:t>
            </a:r>
          </a:p>
        </p:txBody>
      </p:sp>
      <p:sp>
        <p:nvSpPr>
          <p:cNvPr id="9" name="Platshållare för innehåll 5">
            <a:extLst>
              <a:ext uri="{FF2B5EF4-FFF2-40B4-BE49-F238E27FC236}">
                <a16:creationId xmlns:a16="http://schemas.microsoft.com/office/drawing/2014/main" id="{50578562-ADFE-2109-923F-D203A4F4291D}"/>
              </a:ext>
            </a:extLst>
          </p:cNvPr>
          <p:cNvSpPr txBox="1">
            <a:spLocks/>
          </p:cNvSpPr>
          <p:nvPr/>
        </p:nvSpPr>
        <p:spPr>
          <a:xfrm>
            <a:off x="1645084" y="2697552"/>
            <a:ext cx="9247705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dirty="0"/>
              <a:t>6. Skapa allianser</a:t>
            </a:r>
          </a:p>
          <a:p>
            <a:pPr marL="0" indent="0">
              <a:buNone/>
            </a:pPr>
            <a:r>
              <a:rPr lang="sv-SE" sz="2400" dirty="0"/>
              <a:t>	</a:t>
            </a:r>
            <a:r>
              <a:rPr lang="sv-SE" sz="2000" dirty="0"/>
              <a:t>Hyresgästföreningen, facket, SPF, HSB …</a:t>
            </a:r>
          </a:p>
          <a:p>
            <a:pPr marL="0" indent="0">
              <a:buNone/>
            </a:pPr>
            <a:r>
              <a:rPr lang="sv-SE" sz="2400" dirty="0"/>
              <a:t>7. Ha alltid en konkret lösning</a:t>
            </a:r>
          </a:p>
          <a:p>
            <a:pPr marL="0" indent="0">
              <a:buNone/>
            </a:pPr>
            <a:r>
              <a:rPr lang="sv-SE" sz="2000" dirty="0"/>
              <a:t>	Fastna inte i problemen</a:t>
            </a:r>
          </a:p>
          <a:p>
            <a:pPr marL="0" indent="0">
              <a:buNone/>
            </a:pPr>
            <a:r>
              <a:rPr lang="sv-SE" sz="2400" dirty="0"/>
              <a:t>8. Lyft fram allmänintresset</a:t>
            </a:r>
          </a:p>
          <a:p>
            <a:pPr marL="0" indent="0">
              <a:buNone/>
            </a:pPr>
            <a:r>
              <a:rPr lang="sv-SE" sz="2400" dirty="0"/>
              <a:t>	</a:t>
            </a:r>
            <a:r>
              <a:rPr lang="sv-SE" sz="2000" dirty="0"/>
              <a:t>Lösningar för hela samhället</a:t>
            </a:r>
          </a:p>
          <a:p>
            <a:pPr marL="0" indent="0">
              <a:buNone/>
            </a:pPr>
            <a:r>
              <a:rPr lang="sv-SE" sz="2400" dirty="0"/>
              <a:t>9. Hjälp politikerna att nå sina mål</a:t>
            </a:r>
          </a:p>
          <a:p>
            <a:pPr marL="0" indent="0">
              <a:buNone/>
            </a:pPr>
            <a:r>
              <a:rPr lang="sv-SE" sz="2400" dirty="0"/>
              <a:t>10. Ge positiv respons</a:t>
            </a:r>
          </a:p>
          <a:p>
            <a:pPr marL="0" indent="0">
              <a:buNone/>
            </a:pPr>
            <a:r>
              <a:rPr lang="sv-SE" sz="2000" dirty="0"/>
              <a:t>	Visa uppskattning!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600" dirty="0">
              <a:latin typeface="Asap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1700" dirty="0"/>
          </a:p>
        </p:txBody>
      </p:sp>
    </p:spTree>
    <p:extLst>
      <p:ext uri="{BB962C8B-B14F-4D97-AF65-F5344CB8AC3E}">
        <p14:creationId xmlns:p14="http://schemas.microsoft.com/office/powerpoint/2010/main" val="30064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639ED3D6-3DE4-D908-AF76-BAC510C35B89}"/>
              </a:ext>
            </a:extLst>
          </p:cNvPr>
          <p:cNvSpPr txBox="1">
            <a:spLocks/>
          </p:cNvSpPr>
          <p:nvPr/>
        </p:nvSpPr>
        <p:spPr>
          <a:xfrm>
            <a:off x="1645085" y="1773238"/>
            <a:ext cx="8901830" cy="71944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>
                <a:latin typeface="Literata Medium" pitchFamily="2" charset="0"/>
              </a:rPr>
              <a:t>Exempel på framgångsrik lobbyism</a:t>
            </a:r>
          </a:p>
        </p:txBody>
      </p:sp>
      <p:sp>
        <p:nvSpPr>
          <p:cNvPr id="5" name="Rektangel med rundade hörn 9">
            <a:extLst>
              <a:ext uri="{FF2B5EF4-FFF2-40B4-BE49-F238E27FC236}">
                <a16:creationId xmlns:a16="http://schemas.microsoft.com/office/drawing/2014/main" id="{6765ACD5-3EC5-DA46-E494-5AB0C09B4C26}"/>
              </a:ext>
            </a:extLst>
          </p:cNvPr>
          <p:cNvSpPr/>
          <p:nvPr/>
        </p:nvSpPr>
        <p:spPr>
          <a:xfrm>
            <a:off x="9595927" y="900404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med rundade hörn 10">
            <a:extLst>
              <a:ext uri="{FF2B5EF4-FFF2-40B4-BE49-F238E27FC236}">
                <a16:creationId xmlns:a16="http://schemas.microsoft.com/office/drawing/2014/main" id="{EDF629B0-2D32-AEC0-ED5E-05E9ED8B6705}"/>
              </a:ext>
            </a:extLst>
          </p:cNvPr>
          <p:cNvSpPr/>
          <p:nvPr/>
        </p:nvSpPr>
        <p:spPr>
          <a:xfrm>
            <a:off x="10422645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2F27C05A-65C0-A8F8-836F-BD4CC7E07B5E}"/>
              </a:ext>
            </a:extLst>
          </p:cNvPr>
          <p:cNvSpPr/>
          <p:nvPr/>
        </p:nvSpPr>
        <p:spPr>
          <a:xfrm>
            <a:off x="11249363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med rundade hörn 8">
            <a:extLst>
              <a:ext uri="{FF2B5EF4-FFF2-40B4-BE49-F238E27FC236}">
                <a16:creationId xmlns:a16="http://schemas.microsoft.com/office/drawing/2014/main" id="{5D6C2C54-4DE7-48ED-0A69-24BF4BFB5757}"/>
              </a:ext>
            </a:extLst>
          </p:cNvPr>
          <p:cNvSpPr/>
          <p:nvPr/>
        </p:nvSpPr>
        <p:spPr>
          <a:xfrm>
            <a:off x="8784932" y="900404"/>
            <a:ext cx="360000" cy="3600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122" name="Picture 2" descr="Kan vara en bild av 4 personer och text där det står ”ottet The Royal Palace .cm PRO Kungli”">
            <a:extLst>
              <a:ext uri="{FF2B5EF4-FFF2-40B4-BE49-F238E27FC236}">
                <a16:creationId xmlns:a16="http://schemas.microsoft.com/office/drawing/2014/main" id="{3525118A-B8FD-CE03-0BC7-8895F661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" y="2800386"/>
            <a:ext cx="3726180" cy="372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60E9868-3E68-03DB-1ABB-7F60137468C6}"/>
              </a:ext>
            </a:extLst>
          </p:cNvPr>
          <p:cNvSpPr txBox="1"/>
          <p:nvPr/>
        </p:nvSpPr>
        <p:spPr>
          <a:xfrm>
            <a:off x="5110868" y="2800386"/>
            <a:ext cx="510208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2000" b="1" dirty="0">
                <a:latin typeface="Asap" panose="020B0604020202020204" charset="0"/>
              </a:rPr>
              <a:t>Årskullen 1957 och skattefrågan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dirty="0">
                <a:latin typeface="Asap" panose="020B0604020202020204" charset="0"/>
              </a:rPr>
              <a:t>Mål: Kompensation för orättvis beskattning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dirty="0">
                <a:latin typeface="Asap" panose="020B0604020202020204" charset="0"/>
              </a:rPr>
              <a:t>Beslutsfattare: Finansministern, regeringen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dirty="0">
                <a:latin typeface="Asap" panose="020B0604020202020204" charset="0"/>
              </a:rPr>
              <a:t>Allians: Pensionärsorganisationerna, facket, Skattebetalarnas förening, Facebook-gruppen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dirty="0">
                <a:latin typeface="Asap" panose="020B0604020202020204" charset="0"/>
              </a:rPr>
              <a:t>Positiv respons: Beröm politikerna! </a:t>
            </a:r>
          </a:p>
        </p:txBody>
      </p:sp>
    </p:spTree>
    <p:extLst>
      <p:ext uri="{BB962C8B-B14F-4D97-AF65-F5344CB8AC3E}">
        <p14:creationId xmlns:p14="http://schemas.microsoft.com/office/powerpoint/2010/main" val="3740369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9">
            <a:extLst>
              <a:ext uri="{FF2B5EF4-FFF2-40B4-BE49-F238E27FC236}">
                <a16:creationId xmlns:a16="http://schemas.microsoft.com/office/drawing/2014/main" id="{CCF5E3A4-55A2-E1A7-26F2-6B9D2A89547B}"/>
              </a:ext>
            </a:extLst>
          </p:cNvPr>
          <p:cNvSpPr/>
          <p:nvPr/>
        </p:nvSpPr>
        <p:spPr>
          <a:xfrm>
            <a:off x="9595927" y="900404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med rundade hörn 10">
            <a:extLst>
              <a:ext uri="{FF2B5EF4-FFF2-40B4-BE49-F238E27FC236}">
                <a16:creationId xmlns:a16="http://schemas.microsoft.com/office/drawing/2014/main" id="{EF3486FA-A619-BA3C-EE56-F93228117C43}"/>
              </a:ext>
            </a:extLst>
          </p:cNvPr>
          <p:cNvSpPr/>
          <p:nvPr/>
        </p:nvSpPr>
        <p:spPr>
          <a:xfrm>
            <a:off x="10422645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FA27501-C271-7858-050A-91FB3A53251A}"/>
              </a:ext>
            </a:extLst>
          </p:cNvPr>
          <p:cNvSpPr/>
          <p:nvPr/>
        </p:nvSpPr>
        <p:spPr>
          <a:xfrm>
            <a:off x="11249363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med rundade hörn 8">
            <a:extLst>
              <a:ext uri="{FF2B5EF4-FFF2-40B4-BE49-F238E27FC236}">
                <a16:creationId xmlns:a16="http://schemas.microsoft.com/office/drawing/2014/main" id="{50D97FB5-BDC8-93F7-28E3-CACE8EB82636}"/>
              </a:ext>
            </a:extLst>
          </p:cNvPr>
          <p:cNvSpPr/>
          <p:nvPr/>
        </p:nvSpPr>
        <p:spPr>
          <a:xfrm>
            <a:off x="8784932" y="900404"/>
            <a:ext cx="360000" cy="3600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7DB91027-64C8-5432-BB32-94255B4560F1}"/>
              </a:ext>
            </a:extLst>
          </p:cNvPr>
          <p:cNvSpPr txBox="1">
            <a:spLocks/>
          </p:cNvSpPr>
          <p:nvPr/>
        </p:nvSpPr>
        <p:spPr>
          <a:xfrm>
            <a:off x="1645085" y="1773238"/>
            <a:ext cx="8901830" cy="719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>
                <a:latin typeface="Literata Medium" pitchFamily="2" charset="0"/>
              </a:rPr>
              <a:t>Tio tips om opinionsbildning</a:t>
            </a:r>
          </a:p>
        </p:txBody>
      </p:sp>
      <p:sp>
        <p:nvSpPr>
          <p:cNvPr id="9" name="Platshållare för innehåll 5">
            <a:extLst>
              <a:ext uri="{FF2B5EF4-FFF2-40B4-BE49-F238E27FC236}">
                <a16:creationId xmlns:a16="http://schemas.microsoft.com/office/drawing/2014/main" id="{50578562-ADFE-2109-923F-D203A4F4291D}"/>
              </a:ext>
            </a:extLst>
          </p:cNvPr>
          <p:cNvSpPr txBox="1">
            <a:spLocks/>
          </p:cNvSpPr>
          <p:nvPr/>
        </p:nvSpPr>
        <p:spPr>
          <a:xfrm>
            <a:off x="1645084" y="2697552"/>
            <a:ext cx="9247705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dirty="0"/>
              <a:t>1. Bestäm syftet</a:t>
            </a:r>
          </a:p>
          <a:p>
            <a:pPr marL="0" indent="0">
              <a:buNone/>
            </a:pPr>
            <a:r>
              <a:rPr lang="sv-SE" sz="2400" dirty="0"/>
              <a:t>2. Förstå målgruppen</a:t>
            </a:r>
          </a:p>
          <a:p>
            <a:pPr marL="0" indent="0">
              <a:buNone/>
            </a:pPr>
            <a:r>
              <a:rPr lang="sv-SE" sz="2400" dirty="0"/>
              <a:t>3. Gör en opinionsundersökning</a:t>
            </a:r>
          </a:p>
          <a:p>
            <a:pPr marL="0" indent="0">
              <a:buNone/>
            </a:pPr>
            <a:r>
              <a:rPr lang="sv-SE" sz="2400" dirty="0"/>
              <a:t>	</a:t>
            </a:r>
            <a:r>
              <a:rPr lang="sv-SE" sz="2000" dirty="0"/>
              <a:t>Ger trovärdighet om många håller med</a:t>
            </a:r>
          </a:p>
          <a:p>
            <a:pPr marL="0" indent="0">
              <a:buNone/>
            </a:pPr>
            <a:r>
              <a:rPr lang="sv-SE" sz="2400" dirty="0"/>
              <a:t>4. Peka på problemet</a:t>
            </a:r>
          </a:p>
          <a:p>
            <a:pPr marL="0" indent="0">
              <a:buNone/>
            </a:pPr>
            <a:r>
              <a:rPr lang="sv-SE" sz="2400" dirty="0"/>
              <a:t>5. Tala till hjärta och hjärna</a:t>
            </a:r>
          </a:p>
          <a:p>
            <a:pPr marL="0" indent="0">
              <a:buNone/>
            </a:pPr>
            <a:r>
              <a:rPr lang="sv-SE" sz="2000" dirty="0"/>
              <a:t>	Både fakta och känslor är mest effektivt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600" dirty="0">
              <a:latin typeface="Asap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1700" dirty="0"/>
          </a:p>
        </p:txBody>
      </p:sp>
      <p:pic>
        <p:nvPicPr>
          <p:cNvPr id="6146" name="Picture 2" descr="Vad menas med opinionsbildning? | Anlita mig vid behov">
            <a:extLst>
              <a:ext uri="{FF2B5EF4-FFF2-40B4-BE49-F238E27FC236}">
                <a16:creationId xmlns:a16="http://schemas.microsoft.com/office/drawing/2014/main" id="{4E0083B2-3F42-C71B-F818-48190055C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909">
            <a:off x="8139865" y="2837567"/>
            <a:ext cx="3632124" cy="190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9">
            <a:extLst>
              <a:ext uri="{FF2B5EF4-FFF2-40B4-BE49-F238E27FC236}">
                <a16:creationId xmlns:a16="http://schemas.microsoft.com/office/drawing/2014/main" id="{CCF5E3A4-55A2-E1A7-26F2-6B9D2A89547B}"/>
              </a:ext>
            </a:extLst>
          </p:cNvPr>
          <p:cNvSpPr/>
          <p:nvPr/>
        </p:nvSpPr>
        <p:spPr>
          <a:xfrm>
            <a:off x="9595927" y="900404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med rundade hörn 10">
            <a:extLst>
              <a:ext uri="{FF2B5EF4-FFF2-40B4-BE49-F238E27FC236}">
                <a16:creationId xmlns:a16="http://schemas.microsoft.com/office/drawing/2014/main" id="{EF3486FA-A619-BA3C-EE56-F93228117C43}"/>
              </a:ext>
            </a:extLst>
          </p:cNvPr>
          <p:cNvSpPr/>
          <p:nvPr/>
        </p:nvSpPr>
        <p:spPr>
          <a:xfrm>
            <a:off x="10422645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FA27501-C271-7858-050A-91FB3A53251A}"/>
              </a:ext>
            </a:extLst>
          </p:cNvPr>
          <p:cNvSpPr/>
          <p:nvPr/>
        </p:nvSpPr>
        <p:spPr>
          <a:xfrm>
            <a:off x="11249363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med rundade hörn 8">
            <a:extLst>
              <a:ext uri="{FF2B5EF4-FFF2-40B4-BE49-F238E27FC236}">
                <a16:creationId xmlns:a16="http://schemas.microsoft.com/office/drawing/2014/main" id="{50D97FB5-BDC8-93F7-28E3-CACE8EB82636}"/>
              </a:ext>
            </a:extLst>
          </p:cNvPr>
          <p:cNvSpPr/>
          <p:nvPr/>
        </p:nvSpPr>
        <p:spPr>
          <a:xfrm>
            <a:off x="8784932" y="900404"/>
            <a:ext cx="360000" cy="3600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7DB91027-64C8-5432-BB32-94255B4560F1}"/>
              </a:ext>
            </a:extLst>
          </p:cNvPr>
          <p:cNvSpPr txBox="1">
            <a:spLocks/>
          </p:cNvSpPr>
          <p:nvPr/>
        </p:nvSpPr>
        <p:spPr>
          <a:xfrm>
            <a:off x="1645085" y="1773238"/>
            <a:ext cx="8901830" cy="71944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>
                <a:latin typeface="Literata Medium" pitchFamily="2" charset="0"/>
              </a:rPr>
              <a:t>Tio tips om opinionsbildning, fortsättning</a:t>
            </a:r>
          </a:p>
        </p:txBody>
      </p:sp>
      <p:sp>
        <p:nvSpPr>
          <p:cNvPr id="9" name="Platshållare för innehåll 5">
            <a:extLst>
              <a:ext uri="{FF2B5EF4-FFF2-40B4-BE49-F238E27FC236}">
                <a16:creationId xmlns:a16="http://schemas.microsoft.com/office/drawing/2014/main" id="{50578562-ADFE-2109-923F-D203A4F4291D}"/>
              </a:ext>
            </a:extLst>
          </p:cNvPr>
          <p:cNvSpPr txBox="1">
            <a:spLocks/>
          </p:cNvSpPr>
          <p:nvPr/>
        </p:nvSpPr>
        <p:spPr>
          <a:xfrm>
            <a:off x="1645084" y="2697552"/>
            <a:ext cx="9247705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dirty="0"/>
              <a:t>6. Koka ned budskapet</a:t>
            </a:r>
          </a:p>
          <a:p>
            <a:pPr marL="0" indent="0">
              <a:buNone/>
            </a:pPr>
            <a:r>
              <a:rPr lang="sv-SE" sz="2400" dirty="0"/>
              <a:t>	</a:t>
            </a:r>
            <a:r>
              <a:rPr lang="sv-SE" sz="2000" dirty="0"/>
              <a:t>Ju kortare desto bättre.</a:t>
            </a:r>
          </a:p>
          <a:p>
            <a:pPr marL="0" indent="0">
              <a:buNone/>
            </a:pPr>
            <a:r>
              <a:rPr lang="sv-SE" sz="2400" dirty="0"/>
              <a:t>7. Uppmana till handling</a:t>
            </a:r>
          </a:p>
          <a:p>
            <a:pPr marL="0" indent="0">
              <a:buNone/>
            </a:pPr>
            <a:r>
              <a:rPr lang="sv-SE" sz="2000" dirty="0"/>
              <a:t>	Skriva på protestlistan? Dela inlägget vidare?</a:t>
            </a:r>
          </a:p>
          <a:p>
            <a:pPr marL="0" indent="0">
              <a:buNone/>
            </a:pPr>
            <a:r>
              <a:rPr lang="sv-SE" sz="2400" dirty="0"/>
              <a:t>8. Ju fler kanaler desto bättre</a:t>
            </a:r>
          </a:p>
          <a:p>
            <a:pPr marL="0" indent="0">
              <a:buNone/>
            </a:pPr>
            <a:r>
              <a:rPr lang="sv-SE" sz="2400" dirty="0"/>
              <a:t>	</a:t>
            </a:r>
            <a:r>
              <a:rPr lang="sv-SE" sz="2000" dirty="0"/>
              <a:t>Media, Facebook, flygblad, t-tröjor … </a:t>
            </a:r>
          </a:p>
          <a:p>
            <a:pPr marL="0" indent="0">
              <a:buNone/>
            </a:pPr>
            <a:r>
              <a:rPr lang="sv-SE" sz="2400" dirty="0"/>
              <a:t>9. Engagera ambassadörer</a:t>
            </a:r>
          </a:p>
          <a:p>
            <a:pPr marL="0" indent="0">
              <a:buNone/>
            </a:pPr>
            <a:r>
              <a:rPr lang="sv-SE" sz="2000" dirty="0"/>
              <a:t>	Experter, kända profiler, oväntade allierade</a:t>
            </a:r>
          </a:p>
          <a:p>
            <a:pPr marL="0" indent="0">
              <a:buNone/>
            </a:pPr>
            <a:r>
              <a:rPr lang="sv-SE" sz="2400" dirty="0"/>
              <a:t>10. Välkomna debatt</a:t>
            </a:r>
            <a:endParaRPr lang="sv-SE" sz="1600" dirty="0">
              <a:latin typeface="Asap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1700" dirty="0"/>
          </a:p>
        </p:txBody>
      </p:sp>
    </p:spTree>
    <p:extLst>
      <p:ext uri="{BB962C8B-B14F-4D97-AF65-F5344CB8AC3E}">
        <p14:creationId xmlns:p14="http://schemas.microsoft.com/office/powerpoint/2010/main" val="108189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639ED3D6-3DE4-D908-AF76-BAC510C35B89}"/>
              </a:ext>
            </a:extLst>
          </p:cNvPr>
          <p:cNvSpPr txBox="1">
            <a:spLocks/>
          </p:cNvSpPr>
          <p:nvPr/>
        </p:nvSpPr>
        <p:spPr>
          <a:xfrm>
            <a:off x="1645085" y="1773238"/>
            <a:ext cx="8901830" cy="71944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>
                <a:latin typeface="Literata Medium" pitchFamily="2" charset="0"/>
              </a:rPr>
              <a:t>Exempel på framgångsrik opinionsbildning</a:t>
            </a:r>
          </a:p>
        </p:txBody>
      </p:sp>
      <p:sp>
        <p:nvSpPr>
          <p:cNvPr id="5" name="Rektangel med rundade hörn 9">
            <a:extLst>
              <a:ext uri="{FF2B5EF4-FFF2-40B4-BE49-F238E27FC236}">
                <a16:creationId xmlns:a16="http://schemas.microsoft.com/office/drawing/2014/main" id="{6765ACD5-3EC5-DA46-E494-5AB0C09B4C26}"/>
              </a:ext>
            </a:extLst>
          </p:cNvPr>
          <p:cNvSpPr/>
          <p:nvPr/>
        </p:nvSpPr>
        <p:spPr>
          <a:xfrm>
            <a:off x="9595927" y="900404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med rundade hörn 10">
            <a:extLst>
              <a:ext uri="{FF2B5EF4-FFF2-40B4-BE49-F238E27FC236}">
                <a16:creationId xmlns:a16="http://schemas.microsoft.com/office/drawing/2014/main" id="{EDF629B0-2D32-AEC0-ED5E-05E9ED8B6705}"/>
              </a:ext>
            </a:extLst>
          </p:cNvPr>
          <p:cNvSpPr/>
          <p:nvPr/>
        </p:nvSpPr>
        <p:spPr>
          <a:xfrm>
            <a:off x="10422645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2F27C05A-65C0-A8F8-836F-BD4CC7E07B5E}"/>
              </a:ext>
            </a:extLst>
          </p:cNvPr>
          <p:cNvSpPr/>
          <p:nvPr/>
        </p:nvSpPr>
        <p:spPr>
          <a:xfrm>
            <a:off x="11249363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med rundade hörn 8">
            <a:extLst>
              <a:ext uri="{FF2B5EF4-FFF2-40B4-BE49-F238E27FC236}">
                <a16:creationId xmlns:a16="http://schemas.microsoft.com/office/drawing/2014/main" id="{5D6C2C54-4DE7-48ED-0A69-24BF4BFB5757}"/>
              </a:ext>
            </a:extLst>
          </p:cNvPr>
          <p:cNvSpPr/>
          <p:nvPr/>
        </p:nvSpPr>
        <p:spPr>
          <a:xfrm>
            <a:off x="8784932" y="900404"/>
            <a:ext cx="360000" cy="3600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60E9868-3E68-03DB-1ABB-7F60137468C6}"/>
              </a:ext>
            </a:extLst>
          </p:cNvPr>
          <p:cNvSpPr txBox="1"/>
          <p:nvPr/>
        </p:nvSpPr>
        <p:spPr>
          <a:xfrm>
            <a:off x="5110868" y="2800386"/>
            <a:ext cx="5102087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2000" b="1" dirty="0">
                <a:latin typeface="Asap" panose="020B0604020202020204" charset="0"/>
              </a:rPr>
              <a:t>Stoppa hyreshöjningarna i Göteborg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dirty="0">
                <a:latin typeface="Asap" panose="020B0604020202020204" charset="0"/>
              </a:rPr>
              <a:t>Mål: Väcka opinion för att boendekostnaderna måste ned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dirty="0">
                <a:latin typeface="Asap" panose="020B0604020202020204" charset="0"/>
              </a:rPr>
              <a:t>Opinionsundersökning: ”Tre av tio ensamstående föräldrar svårt att köpa näringsrik mat”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dirty="0">
                <a:latin typeface="Asap" panose="020B0604020202020204" charset="0"/>
              </a:rPr>
              <a:t>Hjärta och hjärna: Barnen påverkas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dirty="0">
                <a:latin typeface="Asap" panose="020B0604020202020204" charset="0"/>
              </a:rPr>
              <a:t>Koka ned budskapet: Hyreshöjningar leder till hemlöshet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dirty="0">
                <a:latin typeface="Asap" panose="020B0604020202020204" charset="0"/>
              </a:rPr>
              <a:t>Engagera ambassadörer: Hyresgästföreningen, hemlösas tidning, studentkåren och PRO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B8E282-8652-F3E3-28D6-5FCF81C7F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95" y="3028531"/>
            <a:ext cx="4222885" cy="26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63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C85D4B9-4790-2574-297C-FCDC06ED6A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0311472-A705-38D5-370B-8E33A41914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58" y="438979"/>
            <a:ext cx="1155224" cy="353879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A21ADAA-21B9-C51F-00A2-47FEDEFB4746}"/>
              </a:ext>
            </a:extLst>
          </p:cNvPr>
          <p:cNvSpPr txBox="1"/>
          <p:nvPr/>
        </p:nvSpPr>
        <p:spPr>
          <a:xfrm>
            <a:off x="2866668" y="1884443"/>
            <a:ext cx="7010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000" dirty="0">
                <a:solidFill>
                  <a:schemeClr val="bg1"/>
                </a:solidFill>
                <a:latin typeface="Literata Medium" pitchFamily="2" charset="0"/>
              </a:rPr>
              <a:t>Tack för mig!</a:t>
            </a:r>
          </a:p>
          <a:p>
            <a:endParaRPr lang="sv-SE" sz="2400" dirty="0">
              <a:solidFill>
                <a:schemeClr val="bg1"/>
              </a:solidFill>
              <a:latin typeface="Literata" pitchFamily="2" charset="0"/>
            </a:endParaRPr>
          </a:p>
          <a:p>
            <a:r>
              <a:rPr lang="sv-SE" sz="2400" dirty="0">
                <a:solidFill>
                  <a:schemeClr val="bg1"/>
                </a:solidFill>
                <a:latin typeface="Literata" pitchFamily="2" charset="0"/>
              </a:rPr>
              <a:t>Vill du veta mer kontakta mig gärna på:</a:t>
            </a:r>
          </a:p>
          <a:p>
            <a:endParaRPr lang="sv-SE" sz="2400" dirty="0">
              <a:solidFill>
                <a:schemeClr val="bg1"/>
              </a:solidFill>
              <a:latin typeface="Literata" pitchFamily="2" charset="0"/>
            </a:endParaRPr>
          </a:p>
          <a:p>
            <a:r>
              <a:rPr lang="sv-SE" sz="2400" dirty="0">
                <a:solidFill>
                  <a:schemeClr val="bg1"/>
                </a:solidFill>
                <a:latin typeface="Literata" pitchFamily="2" charset="0"/>
              </a:rPr>
              <a:t>joel.stade@pro.se</a:t>
            </a:r>
          </a:p>
          <a:p>
            <a:endParaRPr lang="sv-SE" sz="2400" dirty="0">
              <a:solidFill>
                <a:schemeClr val="bg1"/>
              </a:solidFill>
              <a:latin typeface="Literata" pitchFamily="2" charset="0"/>
            </a:endParaRPr>
          </a:p>
          <a:p>
            <a:r>
              <a:rPr lang="sv-SE" sz="2400" dirty="0">
                <a:solidFill>
                  <a:schemeClr val="bg1"/>
                </a:solidFill>
                <a:latin typeface="Literata" pitchFamily="2" charset="0"/>
              </a:rPr>
              <a:t>08-701 67 18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333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9">
            <a:extLst>
              <a:ext uri="{FF2B5EF4-FFF2-40B4-BE49-F238E27FC236}">
                <a16:creationId xmlns:a16="http://schemas.microsoft.com/office/drawing/2014/main" id="{FE32891D-B49F-D3F3-059B-3BAA7C931F53}"/>
              </a:ext>
            </a:extLst>
          </p:cNvPr>
          <p:cNvSpPr/>
          <p:nvPr/>
        </p:nvSpPr>
        <p:spPr>
          <a:xfrm>
            <a:off x="9595927" y="900404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med rundade hörn 10">
            <a:extLst>
              <a:ext uri="{FF2B5EF4-FFF2-40B4-BE49-F238E27FC236}">
                <a16:creationId xmlns:a16="http://schemas.microsoft.com/office/drawing/2014/main" id="{8703F448-C924-5751-CE93-C6ECE1DF283E}"/>
              </a:ext>
            </a:extLst>
          </p:cNvPr>
          <p:cNvSpPr/>
          <p:nvPr/>
        </p:nvSpPr>
        <p:spPr>
          <a:xfrm>
            <a:off x="10422645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3D06C59F-ABEB-E6EF-C662-9027E0269D36}"/>
              </a:ext>
            </a:extLst>
          </p:cNvPr>
          <p:cNvSpPr/>
          <p:nvPr/>
        </p:nvSpPr>
        <p:spPr>
          <a:xfrm>
            <a:off x="11249363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med rundade hörn 8">
            <a:extLst>
              <a:ext uri="{FF2B5EF4-FFF2-40B4-BE49-F238E27FC236}">
                <a16:creationId xmlns:a16="http://schemas.microsoft.com/office/drawing/2014/main" id="{6B491893-9E8F-5674-16C5-AF63BDC3C071}"/>
              </a:ext>
            </a:extLst>
          </p:cNvPr>
          <p:cNvSpPr/>
          <p:nvPr/>
        </p:nvSpPr>
        <p:spPr>
          <a:xfrm>
            <a:off x="8784932" y="900404"/>
            <a:ext cx="360000" cy="3600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EFA451DD-60F0-2918-05A3-27598DA90D86}"/>
              </a:ext>
            </a:extLst>
          </p:cNvPr>
          <p:cNvSpPr txBox="1">
            <a:spLocks/>
          </p:cNvSpPr>
          <p:nvPr/>
        </p:nvSpPr>
        <p:spPr>
          <a:xfrm>
            <a:off x="1645085" y="1773238"/>
            <a:ext cx="8901830" cy="719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>
                <a:latin typeface="Literata Medium" pitchFamily="2" charset="0"/>
              </a:rPr>
              <a:t>Innehåll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FDE609B2-31C3-DB54-BDEC-B1945DD753C6}"/>
              </a:ext>
            </a:extLst>
          </p:cNvPr>
          <p:cNvGrpSpPr/>
          <p:nvPr/>
        </p:nvGrpSpPr>
        <p:grpSpPr>
          <a:xfrm>
            <a:off x="1645085" y="2761448"/>
            <a:ext cx="175546" cy="2690428"/>
            <a:chOff x="2636895" y="2921705"/>
            <a:chExt cx="175546" cy="2690428"/>
          </a:xfrm>
        </p:grpSpPr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FAA2817F-60D2-1302-6B38-C167BC5B0C4F}"/>
                </a:ext>
              </a:extLst>
            </p:cNvPr>
            <p:cNvGrpSpPr/>
            <p:nvPr/>
          </p:nvGrpSpPr>
          <p:grpSpPr>
            <a:xfrm>
              <a:off x="2640043" y="2921705"/>
              <a:ext cx="172398" cy="2215421"/>
              <a:chOff x="2726242" y="2346528"/>
              <a:chExt cx="172398" cy="2215421"/>
            </a:xfrm>
          </p:grpSpPr>
          <p:sp>
            <p:nvSpPr>
              <p:cNvPr id="18" name="Rektangel med rundade hörn 8">
                <a:extLst>
                  <a:ext uri="{FF2B5EF4-FFF2-40B4-BE49-F238E27FC236}">
                    <a16:creationId xmlns:a16="http://schemas.microsoft.com/office/drawing/2014/main" id="{30C0337D-D4A4-85BF-3B53-8194602F40B4}"/>
                  </a:ext>
                </a:extLst>
              </p:cNvPr>
              <p:cNvSpPr/>
              <p:nvPr/>
            </p:nvSpPr>
            <p:spPr>
              <a:xfrm>
                <a:off x="2726242" y="2346528"/>
                <a:ext cx="172398" cy="17239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" name="Rektangel med rundade hörn 8">
                <a:extLst>
                  <a:ext uri="{FF2B5EF4-FFF2-40B4-BE49-F238E27FC236}">
                    <a16:creationId xmlns:a16="http://schemas.microsoft.com/office/drawing/2014/main" id="{3C064DF3-6BCE-316B-7C58-A5B0D4DC66CE}"/>
                  </a:ext>
                </a:extLst>
              </p:cNvPr>
              <p:cNvSpPr/>
              <p:nvPr/>
            </p:nvSpPr>
            <p:spPr>
              <a:xfrm>
                <a:off x="2726242" y="4389551"/>
                <a:ext cx="172398" cy="17239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Rektangel med rundade hörn 8">
                <a:extLst>
                  <a:ext uri="{FF2B5EF4-FFF2-40B4-BE49-F238E27FC236}">
                    <a16:creationId xmlns:a16="http://schemas.microsoft.com/office/drawing/2014/main" id="{0A5EEDC5-3970-A57D-D8BF-0056397F033B}"/>
                  </a:ext>
                </a:extLst>
              </p:cNvPr>
              <p:cNvSpPr/>
              <p:nvPr/>
            </p:nvSpPr>
            <p:spPr>
              <a:xfrm>
                <a:off x="2726242" y="3858825"/>
                <a:ext cx="172398" cy="172398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" name="Rektangel med rundade hörn 8">
                <a:extLst>
                  <a:ext uri="{FF2B5EF4-FFF2-40B4-BE49-F238E27FC236}">
                    <a16:creationId xmlns:a16="http://schemas.microsoft.com/office/drawing/2014/main" id="{0C1DFD41-04A5-A7E1-AE62-A73E42AAFCB2}"/>
                  </a:ext>
                </a:extLst>
              </p:cNvPr>
              <p:cNvSpPr/>
              <p:nvPr/>
            </p:nvSpPr>
            <p:spPr>
              <a:xfrm>
                <a:off x="2726242" y="2848228"/>
                <a:ext cx="172398" cy="172398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" name="Rektangel med rundade hörn 8">
                <a:extLst>
                  <a:ext uri="{FF2B5EF4-FFF2-40B4-BE49-F238E27FC236}">
                    <a16:creationId xmlns:a16="http://schemas.microsoft.com/office/drawing/2014/main" id="{470E0C15-0E57-3C3A-800E-0724E2317EE4}"/>
                  </a:ext>
                </a:extLst>
              </p:cNvPr>
              <p:cNvSpPr/>
              <p:nvPr/>
            </p:nvSpPr>
            <p:spPr>
              <a:xfrm>
                <a:off x="2726242" y="3365762"/>
                <a:ext cx="172398" cy="172398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7" name="Rektangel med rundade hörn 8">
              <a:extLst>
                <a:ext uri="{FF2B5EF4-FFF2-40B4-BE49-F238E27FC236}">
                  <a16:creationId xmlns:a16="http://schemas.microsoft.com/office/drawing/2014/main" id="{9C360FE3-7243-9162-8A95-350413118BAB}"/>
                </a:ext>
              </a:extLst>
            </p:cNvPr>
            <p:cNvSpPr/>
            <p:nvPr/>
          </p:nvSpPr>
          <p:spPr>
            <a:xfrm>
              <a:off x="2636895" y="5439735"/>
              <a:ext cx="172398" cy="172398"/>
            </a:xfrm>
            <a:prstGeom prst="roundRect">
              <a:avLst/>
            </a:prstGeom>
            <a:solidFill>
              <a:srgbClr val="009739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3" name="textruta 22">
            <a:extLst>
              <a:ext uri="{FF2B5EF4-FFF2-40B4-BE49-F238E27FC236}">
                <a16:creationId xmlns:a16="http://schemas.microsoft.com/office/drawing/2014/main" id="{5E45DF0F-671B-E56C-37B8-F03A69A2EB46}"/>
              </a:ext>
            </a:extLst>
          </p:cNvPr>
          <p:cNvSpPr txBox="1"/>
          <p:nvPr/>
        </p:nvSpPr>
        <p:spPr>
          <a:xfrm>
            <a:off x="2026920" y="2660819"/>
            <a:ext cx="418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sap" panose="020B0604020202020204" charset="0"/>
              </a:rPr>
              <a:t>Presentation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78D8C89F-A912-5E4C-5423-5A0741F5FC78}"/>
              </a:ext>
            </a:extLst>
          </p:cNvPr>
          <p:cNvSpPr txBox="1"/>
          <p:nvPr/>
        </p:nvSpPr>
        <p:spPr>
          <a:xfrm>
            <a:off x="2026920" y="3164681"/>
            <a:ext cx="499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sap" panose="020B0604020202020204" charset="0"/>
              </a:rPr>
              <a:t>Intressepolitik i PRO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9A1207F-A459-3BAE-A79C-1F1616946807}"/>
              </a:ext>
            </a:extLst>
          </p:cNvPr>
          <p:cNvSpPr txBox="1"/>
          <p:nvPr/>
        </p:nvSpPr>
        <p:spPr>
          <a:xfrm>
            <a:off x="2026919" y="3682215"/>
            <a:ext cx="389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sap" panose="020B0604020202020204" charset="0"/>
              </a:rPr>
              <a:t>I huvudet på en politiker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4A4C2F0A-5108-89DA-7C9D-A0FEFB469F8F}"/>
              </a:ext>
            </a:extLst>
          </p:cNvPr>
          <p:cNvSpPr txBox="1"/>
          <p:nvPr/>
        </p:nvSpPr>
        <p:spPr>
          <a:xfrm>
            <a:off x="2063486" y="4175278"/>
            <a:ext cx="426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sap" panose="020B0604020202020204" charset="0"/>
              </a:rPr>
              <a:t>PRO:s förutsättningar för påverkan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83F5CBFC-F9FB-EA85-2138-0AA0B180EE12}"/>
              </a:ext>
            </a:extLst>
          </p:cNvPr>
          <p:cNvSpPr txBox="1"/>
          <p:nvPr/>
        </p:nvSpPr>
        <p:spPr>
          <a:xfrm>
            <a:off x="2063486" y="4705756"/>
            <a:ext cx="471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sap" panose="020B0604020202020204" charset="0"/>
              </a:rPr>
              <a:t>Tio tips om lobbyism</a:t>
            </a:r>
          </a:p>
          <a:p>
            <a:endParaRPr lang="sv-SE" dirty="0">
              <a:latin typeface="Asap" panose="020B0604020202020204" charset="0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677D71B9-9D27-D678-7324-D68C930FDDE1}"/>
              </a:ext>
            </a:extLst>
          </p:cNvPr>
          <p:cNvSpPr txBox="1"/>
          <p:nvPr/>
        </p:nvSpPr>
        <p:spPr>
          <a:xfrm>
            <a:off x="2063486" y="5169795"/>
            <a:ext cx="365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sap" panose="020B0604020202020204" charset="0"/>
              </a:rPr>
              <a:t>Tio tips om opinionsbildning</a:t>
            </a:r>
          </a:p>
        </p:txBody>
      </p:sp>
    </p:spTree>
    <p:extLst>
      <p:ext uri="{BB962C8B-B14F-4D97-AF65-F5344CB8AC3E}">
        <p14:creationId xmlns:p14="http://schemas.microsoft.com/office/powerpoint/2010/main" val="325283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7AD64518-0577-091E-F032-037EEE0D10F7}"/>
              </a:ext>
            </a:extLst>
          </p:cNvPr>
          <p:cNvSpPr txBox="1">
            <a:spLocks/>
          </p:cNvSpPr>
          <p:nvPr/>
        </p:nvSpPr>
        <p:spPr>
          <a:xfrm>
            <a:off x="1645085" y="1773238"/>
            <a:ext cx="8901830" cy="719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>
                <a:latin typeface="Literata Medium" pitchFamily="2" charset="0"/>
              </a:rPr>
              <a:t>Joel Stade</a:t>
            </a:r>
          </a:p>
        </p:txBody>
      </p:sp>
      <p:sp>
        <p:nvSpPr>
          <p:cNvPr id="6" name="Rektangel med rundade hörn 9">
            <a:extLst>
              <a:ext uri="{FF2B5EF4-FFF2-40B4-BE49-F238E27FC236}">
                <a16:creationId xmlns:a16="http://schemas.microsoft.com/office/drawing/2014/main" id="{D1E4F184-B092-0917-920F-52CB55C2BEC2}"/>
              </a:ext>
            </a:extLst>
          </p:cNvPr>
          <p:cNvSpPr/>
          <p:nvPr/>
        </p:nvSpPr>
        <p:spPr>
          <a:xfrm>
            <a:off x="9595927" y="900404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med rundade hörn 10">
            <a:extLst>
              <a:ext uri="{FF2B5EF4-FFF2-40B4-BE49-F238E27FC236}">
                <a16:creationId xmlns:a16="http://schemas.microsoft.com/office/drawing/2014/main" id="{51AA7E0C-A2A2-5AC0-2030-B13B62784CEF}"/>
              </a:ext>
            </a:extLst>
          </p:cNvPr>
          <p:cNvSpPr/>
          <p:nvPr/>
        </p:nvSpPr>
        <p:spPr>
          <a:xfrm>
            <a:off x="10422645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699A15AD-AEC6-F15B-600A-F0F48285B0F6}"/>
              </a:ext>
            </a:extLst>
          </p:cNvPr>
          <p:cNvSpPr/>
          <p:nvPr/>
        </p:nvSpPr>
        <p:spPr>
          <a:xfrm>
            <a:off x="11249363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med rundade hörn 8">
            <a:extLst>
              <a:ext uri="{FF2B5EF4-FFF2-40B4-BE49-F238E27FC236}">
                <a16:creationId xmlns:a16="http://schemas.microsoft.com/office/drawing/2014/main" id="{178DE5C2-CB60-A399-5123-7A39866567BF}"/>
              </a:ext>
            </a:extLst>
          </p:cNvPr>
          <p:cNvSpPr/>
          <p:nvPr/>
        </p:nvSpPr>
        <p:spPr>
          <a:xfrm>
            <a:off x="8784932" y="900404"/>
            <a:ext cx="360000" cy="3600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5">
            <a:extLst>
              <a:ext uri="{FF2B5EF4-FFF2-40B4-BE49-F238E27FC236}">
                <a16:creationId xmlns:a16="http://schemas.microsoft.com/office/drawing/2014/main" id="{65F5F52D-50BF-6833-9C4F-881567D1FFCA}"/>
              </a:ext>
            </a:extLst>
          </p:cNvPr>
          <p:cNvSpPr txBox="1">
            <a:spLocks/>
          </p:cNvSpPr>
          <p:nvPr/>
        </p:nvSpPr>
        <p:spPr>
          <a:xfrm>
            <a:off x="1645084" y="2687832"/>
            <a:ext cx="3871133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>
                <a:latin typeface="Asap" panose="020B0604020202020204" charset="0"/>
              </a:rPr>
              <a:t>Sakkunnig, frågor om pensionärers ekonomi</a:t>
            </a:r>
          </a:p>
          <a:p>
            <a:r>
              <a:rPr lang="sv-SE" sz="2400" dirty="0">
                <a:latin typeface="Asap" panose="020B0604020202020204" charset="0"/>
              </a:rPr>
              <a:t>Bakgrund som politiskt sakkunnig åt Stefan </a:t>
            </a:r>
            <a:r>
              <a:rPr lang="sv-SE" sz="2400" dirty="0" err="1">
                <a:latin typeface="Asap" panose="020B0604020202020204" charset="0"/>
              </a:rPr>
              <a:t>Löfven</a:t>
            </a:r>
            <a:r>
              <a:rPr lang="sv-SE" sz="2400" dirty="0">
                <a:latin typeface="Asap" panose="020B0604020202020204" charset="0"/>
              </a:rPr>
              <a:t> i </a:t>
            </a:r>
            <a:r>
              <a:rPr lang="sv-SE" sz="2400" dirty="0" err="1">
                <a:latin typeface="Asap" panose="020B0604020202020204" charset="0"/>
              </a:rPr>
              <a:t>Regeringslansliet</a:t>
            </a:r>
            <a:endParaRPr lang="sv-SE" sz="2400" dirty="0">
              <a:latin typeface="Asap" panose="020B0604020202020204" charset="0"/>
            </a:endParaRPr>
          </a:p>
          <a:p>
            <a:r>
              <a:rPr lang="sv-SE" sz="2400" dirty="0">
                <a:latin typeface="Asap" panose="020B0604020202020204" charset="0"/>
              </a:rPr>
              <a:t>Fritidspolitiker i Stockholms stad</a:t>
            </a:r>
          </a:p>
        </p:txBody>
      </p:sp>
    </p:spTree>
    <p:extLst>
      <p:ext uri="{BB962C8B-B14F-4D97-AF65-F5344CB8AC3E}">
        <p14:creationId xmlns:p14="http://schemas.microsoft.com/office/powerpoint/2010/main" val="12765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419228-9698-7D93-C3C9-BAEDFBDD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0A3B74-64D9-32D1-7068-C4E1C0C7E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924CAF3-3B46-A92E-A085-F00E4C5170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84E2212-7B7E-A2F1-37D9-2F85B04FB0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58" y="438979"/>
            <a:ext cx="1155224" cy="353879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2854E3F6-F995-F516-516B-E9BC1A68E3F2}"/>
              </a:ext>
            </a:extLst>
          </p:cNvPr>
          <p:cNvSpPr txBox="1">
            <a:spLocks/>
          </p:cNvSpPr>
          <p:nvPr/>
        </p:nvSpPr>
        <p:spPr>
          <a:xfrm>
            <a:off x="1645085" y="1773238"/>
            <a:ext cx="8901830" cy="719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>
                <a:solidFill>
                  <a:schemeClr val="bg2"/>
                </a:solidFill>
                <a:latin typeface="Literata Medium" pitchFamily="2" charset="0"/>
              </a:rPr>
              <a:t>Intressepolitik PRO Riks</a:t>
            </a:r>
          </a:p>
        </p:txBody>
      </p:sp>
      <p:sp>
        <p:nvSpPr>
          <p:cNvPr id="7" name="Rektangel med rundade hörn 9">
            <a:extLst>
              <a:ext uri="{FF2B5EF4-FFF2-40B4-BE49-F238E27FC236}">
                <a16:creationId xmlns:a16="http://schemas.microsoft.com/office/drawing/2014/main" id="{C9FA55CD-1A03-250E-FC9D-39B53CEB9BA3}"/>
              </a:ext>
            </a:extLst>
          </p:cNvPr>
          <p:cNvSpPr/>
          <p:nvPr/>
        </p:nvSpPr>
        <p:spPr>
          <a:xfrm>
            <a:off x="9595927" y="900404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med rundade hörn 10">
            <a:extLst>
              <a:ext uri="{FF2B5EF4-FFF2-40B4-BE49-F238E27FC236}">
                <a16:creationId xmlns:a16="http://schemas.microsoft.com/office/drawing/2014/main" id="{5B768AB5-C969-5A7A-75F2-CA501A16A3FE}"/>
              </a:ext>
            </a:extLst>
          </p:cNvPr>
          <p:cNvSpPr/>
          <p:nvPr/>
        </p:nvSpPr>
        <p:spPr>
          <a:xfrm>
            <a:off x="10422645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DB92477B-0DA1-BFE0-24EE-43CC4B324F68}"/>
              </a:ext>
            </a:extLst>
          </p:cNvPr>
          <p:cNvSpPr/>
          <p:nvPr/>
        </p:nvSpPr>
        <p:spPr>
          <a:xfrm>
            <a:off x="11249363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med rundade hörn 8">
            <a:extLst>
              <a:ext uri="{FF2B5EF4-FFF2-40B4-BE49-F238E27FC236}">
                <a16:creationId xmlns:a16="http://schemas.microsoft.com/office/drawing/2014/main" id="{0B356587-D737-9C25-EB84-B208F93FCA94}"/>
              </a:ext>
            </a:extLst>
          </p:cNvPr>
          <p:cNvSpPr/>
          <p:nvPr/>
        </p:nvSpPr>
        <p:spPr>
          <a:xfrm>
            <a:off x="8784932" y="900404"/>
            <a:ext cx="360000" cy="3600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217" name="Picture 1" descr="test">
            <a:extLst>
              <a:ext uri="{FF2B5EF4-FFF2-40B4-BE49-F238E27FC236}">
                <a16:creationId xmlns:a16="http://schemas.microsoft.com/office/drawing/2014/main" id="{92AEE7AA-0B36-479B-8DDA-35D41C4B0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86" y="2773154"/>
            <a:ext cx="1991360" cy="199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8359EF31-A21D-8DB0-A320-BDB7262F9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85" y="2497927"/>
            <a:ext cx="1991360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Marie Näslund</a:t>
            </a:r>
            <a:br>
              <a:rPr kumimoji="0" lang="sv-SE" altLang="sv-SE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ato" panose="020F0502020204030203" pitchFamily="34" charset="0"/>
              </a:rPr>
            </a:b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Samhällspolitisk chef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9" name="Picture 3" descr="test">
            <a:extLst>
              <a:ext uri="{FF2B5EF4-FFF2-40B4-BE49-F238E27FC236}">
                <a16:creationId xmlns:a16="http://schemas.microsoft.com/office/drawing/2014/main" id="{0F3AF2C3-A31E-719D-492E-A645C2874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15" y="2822579"/>
            <a:ext cx="1941935" cy="194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C14E1294-5975-1C9E-5686-77FD5936B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0715" y="2488887"/>
            <a:ext cx="1941935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Ola Nilsson</a:t>
            </a:r>
            <a:br>
              <a:rPr kumimoji="0" lang="sv-SE" altLang="sv-SE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ato" panose="020F0502020204030203" pitchFamily="34" charset="0"/>
              </a:rPr>
            </a:br>
            <a:r>
              <a:rPr kumimoji="0" lang="sv-SE" altLang="sv-SE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älsa, friskvård och konsumentpolitik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21" name="Picture 5" descr="test">
            <a:extLst>
              <a:ext uri="{FF2B5EF4-FFF2-40B4-BE49-F238E27FC236}">
                <a16:creationId xmlns:a16="http://schemas.microsoft.com/office/drawing/2014/main" id="{555CB938-A53A-F9DA-ECF6-FCA5D1689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721" y="2991276"/>
            <a:ext cx="1773238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1039CE20-7B24-28A8-855C-76DA89CB0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721" y="2510032"/>
            <a:ext cx="1773238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Carina Benjaminsson</a:t>
            </a:r>
            <a:br>
              <a:rPr kumimoji="0" lang="sv-SE" altLang="sv-SE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ato" panose="020F0502020204030203" pitchFamily="34" charset="0"/>
              </a:rPr>
            </a:br>
            <a:r>
              <a:rPr kumimoji="0" lang="sv-SE" altLang="sv-SE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Ä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ldreomsorgsfrågor, KPR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3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5">
            <a:extLst>
              <a:ext uri="{FF2B5EF4-FFF2-40B4-BE49-F238E27FC236}">
                <a16:creationId xmlns:a16="http://schemas.microsoft.com/office/drawing/2014/main" id="{6A04CE89-B54B-39DA-DB01-C533796EB0AE}"/>
              </a:ext>
            </a:extLst>
          </p:cNvPr>
          <p:cNvSpPr txBox="1">
            <a:spLocks/>
          </p:cNvSpPr>
          <p:nvPr/>
        </p:nvSpPr>
        <p:spPr>
          <a:xfrm>
            <a:off x="5832910" y="2687832"/>
            <a:ext cx="4714005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200" dirty="0">
                <a:latin typeface="Literata" pitchFamily="2" charset="0"/>
              </a:rPr>
              <a:t>Stadgarna</a:t>
            </a:r>
            <a:r>
              <a:rPr lang="sv-SE" sz="3600" dirty="0">
                <a:latin typeface="Literata" pitchFamily="2" charset="0"/>
              </a:rPr>
              <a:t> §1</a:t>
            </a:r>
          </a:p>
          <a:p>
            <a:pPr marL="0" indent="0">
              <a:buNone/>
            </a:pPr>
            <a:r>
              <a:rPr lang="sv-SE" sz="2400" dirty="0">
                <a:latin typeface="Literata" pitchFamily="2" charset="0"/>
              </a:rPr>
              <a:t>”PRO är en </a:t>
            </a:r>
            <a:r>
              <a:rPr lang="sv-SE" sz="2400" b="1" dirty="0">
                <a:latin typeface="Literata" pitchFamily="2" charset="0"/>
              </a:rPr>
              <a:t>självständig partipolitiskt </a:t>
            </a:r>
            <a:r>
              <a:rPr lang="sv-SE" sz="2400" dirty="0">
                <a:latin typeface="Literata" pitchFamily="2" charset="0"/>
              </a:rPr>
              <a:t>och religiöst </a:t>
            </a:r>
            <a:r>
              <a:rPr lang="sv-SE" sz="2400" b="1" dirty="0">
                <a:latin typeface="Literata" pitchFamily="2" charset="0"/>
              </a:rPr>
              <a:t>obunden organisation</a:t>
            </a:r>
            <a:r>
              <a:rPr lang="sv-SE" sz="2400" dirty="0">
                <a:latin typeface="Literata" pitchFamily="2" charset="0"/>
              </a:rPr>
              <a:t>. PRO medverkar till att </a:t>
            </a:r>
            <a:r>
              <a:rPr lang="sv-SE" sz="2400" b="1" dirty="0">
                <a:latin typeface="Literata" pitchFamily="2" charset="0"/>
              </a:rPr>
              <a:t>stärka demokratiska värden och ett medmänskligt synsätt i Sverige</a:t>
            </a:r>
            <a:r>
              <a:rPr lang="sv-SE" sz="2400" dirty="0">
                <a:latin typeface="Literata" pitchFamily="2" charset="0"/>
              </a:rPr>
              <a:t> och </a:t>
            </a:r>
            <a:r>
              <a:rPr lang="sv-SE" sz="2400" b="1" dirty="0">
                <a:latin typeface="Literata" pitchFamily="2" charset="0"/>
              </a:rPr>
              <a:t>tar tillvara pensionärernas intressen</a:t>
            </a:r>
            <a:r>
              <a:rPr lang="sv-SE" sz="2400" dirty="0">
                <a:latin typeface="Literata" pitchFamily="2" charset="0"/>
              </a:rPr>
              <a:t>.”</a:t>
            </a:r>
          </a:p>
          <a:p>
            <a:pPr marL="0" indent="0">
              <a:buNone/>
            </a:pPr>
            <a:endParaRPr lang="sv-SE" sz="1800" dirty="0">
              <a:latin typeface="Literata" pitchFamily="2" charset="0"/>
            </a:endParaRPr>
          </a:p>
          <a:p>
            <a:pPr marL="0" indent="0">
              <a:buNone/>
            </a:pPr>
            <a:endParaRPr lang="sv-SE" sz="1800" dirty="0">
              <a:latin typeface="Literata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1600" dirty="0">
              <a:latin typeface="Asap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1700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BAFE2488-510B-7C55-AE87-BEB4BF3EFFC4}"/>
              </a:ext>
            </a:extLst>
          </p:cNvPr>
          <p:cNvSpPr txBox="1">
            <a:spLocks/>
          </p:cNvSpPr>
          <p:nvPr/>
        </p:nvSpPr>
        <p:spPr>
          <a:xfrm>
            <a:off x="1645085" y="1773238"/>
            <a:ext cx="8901830" cy="719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>
                <a:latin typeface="Literata Medium" pitchFamily="2" charset="0"/>
              </a:rPr>
              <a:t>Intressepolitiken i PRO</a:t>
            </a:r>
          </a:p>
        </p:txBody>
      </p:sp>
      <p:sp>
        <p:nvSpPr>
          <p:cNvPr id="2" name="Rektangel med rundade hörn 9">
            <a:extLst>
              <a:ext uri="{FF2B5EF4-FFF2-40B4-BE49-F238E27FC236}">
                <a16:creationId xmlns:a16="http://schemas.microsoft.com/office/drawing/2014/main" id="{09BCB960-5083-F9A6-3E97-0BDEFF358675}"/>
              </a:ext>
            </a:extLst>
          </p:cNvPr>
          <p:cNvSpPr/>
          <p:nvPr/>
        </p:nvSpPr>
        <p:spPr>
          <a:xfrm>
            <a:off x="9595927" y="900404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med rundade hörn 10">
            <a:extLst>
              <a:ext uri="{FF2B5EF4-FFF2-40B4-BE49-F238E27FC236}">
                <a16:creationId xmlns:a16="http://schemas.microsoft.com/office/drawing/2014/main" id="{4A68F7F5-05A2-3F39-1B2C-9D2B98A59DC9}"/>
              </a:ext>
            </a:extLst>
          </p:cNvPr>
          <p:cNvSpPr/>
          <p:nvPr/>
        </p:nvSpPr>
        <p:spPr>
          <a:xfrm>
            <a:off x="10422645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4898F812-F814-52E9-AA1A-319ED9D0B641}"/>
              </a:ext>
            </a:extLst>
          </p:cNvPr>
          <p:cNvSpPr/>
          <p:nvPr/>
        </p:nvSpPr>
        <p:spPr>
          <a:xfrm>
            <a:off x="11249363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med rundade hörn 8">
            <a:extLst>
              <a:ext uri="{FF2B5EF4-FFF2-40B4-BE49-F238E27FC236}">
                <a16:creationId xmlns:a16="http://schemas.microsoft.com/office/drawing/2014/main" id="{8F5E93E8-51C7-3D0F-A8C2-B998C8AB6891}"/>
              </a:ext>
            </a:extLst>
          </p:cNvPr>
          <p:cNvSpPr/>
          <p:nvPr/>
        </p:nvSpPr>
        <p:spPr>
          <a:xfrm>
            <a:off x="8784932" y="900404"/>
            <a:ext cx="360000" cy="3600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9239393-E90B-49AB-61CD-070F1FA85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88480">
            <a:off x="1546556" y="2840082"/>
            <a:ext cx="2296974" cy="325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2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7D187D35-D3DB-63F7-4AEE-C064888EEDB4}"/>
              </a:ext>
            </a:extLst>
          </p:cNvPr>
          <p:cNvSpPr txBox="1">
            <a:spLocks/>
          </p:cNvSpPr>
          <p:nvPr/>
        </p:nvSpPr>
        <p:spPr>
          <a:xfrm>
            <a:off x="1645085" y="1773238"/>
            <a:ext cx="8901830" cy="719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>
                <a:latin typeface="Literata Medium" pitchFamily="2" charset="0"/>
              </a:rPr>
              <a:t>Nationellt, regionalt, lokalt</a:t>
            </a:r>
          </a:p>
        </p:txBody>
      </p:sp>
      <p:sp>
        <p:nvSpPr>
          <p:cNvPr id="5" name="Rektangel med rundade hörn 9">
            <a:extLst>
              <a:ext uri="{FF2B5EF4-FFF2-40B4-BE49-F238E27FC236}">
                <a16:creationId xmlns:a16="http://schemas.microsoft.com/office/drawing/2014/main" id="{91990037-C95B-E04D-8C55-2EB089EA9F97}"/>
              </a:ext>
            </a:extLst>
          </p:cNvPr>
          <p:cNvSpPr/>
          <p:nvPr/>
        </p:nvSpPr>
        <p:spPr>
          <a:xfrm>
            <a:off x="9595927" y="900404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med rundade hörn 10">
            <a:extLst>
              <a:ext uri="{FF2B5EF4-FFF2-40B4-BE49-F238E27FC236}">
                <a16:creationId xmlns:a16="http://schemas.microsoft.com/office/drawing/2014/main" id="{D71FFB07-D737-D825-2C56-508532822C79}"/>
              </a:ext>
            </a:extLst>
          </p:cNvPr>
          <p:cNvSpPr/>
          <p:nvPr/>
        </p:nvSpPr>
        <p:spPr>
          <a:xfrm>
            <a:off x="10422645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A0E60C96-4A0C-D9F9-0AF0-B46481E4719E}"/>
              </a:ext>
            </a:extLst>
          </p:cNvPr>
          <p:cNvSpPr/>
          <p:nvPr/>
        </p:nvSpPr>
        <p:spPr>
          <a:xfrm>
            <a:off x="11249363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med rundade hörn 8">
            <a:extLst>
              <a:ext uri="{FF2B5EF4-FFF2-40B4-BE49-F238E27FC236}">
                <a16:creationId xmlns:a16="http://schemas.microsoft.com/office/drawing/2014/main" id="{1EF0A4A3-DC11-F5A3-0017-74CF2AC4D422}"/>
              </a:ext>
            </a:extLst>
          </p:cNvPr>
          <p:cNvSpPr/>
          <p:nvPr/>
        </p:nvSpPr>
        <p:spPr>
          <a:xfrm>
            <a:off x="8784932" y="900404"/>
            <a:ext cx="360000" cy="3600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8" name="Picture 4" descr="Rosenbad – från badhus till regeringskansli | Institutet för språk och  folkminnen">
            <a:extLst>
              <a:ext uri="{FF2B5EF4-FFF2-40B4-BE49-F238E27FC236}">
                <a16:creationId xmlns:a16="http://schemas.microsoft.com/office/drawing/2014/main" id="{F55EF7C6-2859-EBED-F2A7-05CAB9210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426" y="2614833"/>
            <a:ext cx="1437753" cy="90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ktuellt - Riksdagen">
            <a:extLst>
              <a:ext uri="{FF2B5EF4-FFF2-40B4-BE49-F238E27FC236}">
                <a16:creationId xmlns:a16="http://schemas.microsoft.com/office/drawing/2014/main" id="{5F6463CF-4057-B2AC-712D-C9DD1038F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7"/>
          <a:stretch/>
        </p:blipFill>
        <p:spPr bwMode="auto">
          <a:xfrm>
            <a:off x="7125748" y="2492680"/>
            <a:ext cx="1458182" cy="92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l: höger 9">
            <a:extLst>
              <a:ext uri="{FF2B5EF4-FFF2-40B4-BE49-F238E27FC236}">
                <a16:creationId xmlns:a16="http://schemas.microsoft.com/office/drawing/2014/main" id="{DF7D88A8-5A08-A3EA-34EE-492693B363F8}"/>
              </a:ext>
            </a:extLst>
          </p:cNvPr>
          <p:cNvSpPr/>
          <p:nvPr/>
        </p:nvSpPr>
        <p:spPr>
          <a:xfrm>
            <a:off x="1862129" y="2566171"/>
            <a:ext cx="4014370" cy="862829"/>
          </a:xfrm>
          <a:prstGeom prst="rightArrow">
            <a:avLst/>
          </a:prstGeom>
          <a:solidFill>
            <a:srgbClr val="E31C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PRO:s styrelse och kansli</a:t>
            </a:r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7D0DB06E-B971-7AC1-F77A-C1A5383D89E4}"/>
              </a:ext>
            </a:extLst>
          </p:cNvPr>
          <p:cNvSpPr/>
          <p:nvPr/>
        </p:nvSpPr>
        <p:spPr>
          <a:xfrm>
            <a:off x="1862129" y="3588995"/>
            <a:ext cx="4014370" cy="781160"/>
          </a:xfrm>
          <a:prstGeom prst="rightArrow">
            <a:avLst/>
          </a:prstGeom>
          <a:solidFill>
            <a:srgbClr val="FF9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Distrikt, regionala pensionärsråd</a:t>
            </a:r>
          </a:p>
        </p:txBody>
      </p:sp>
      <p:sp>
        <p:nvSpPr>
          <p:cNvPr id="13" name="Pil: höger 12">
            <a:extLst>
              <a:ext uri="{FF2B5EF4-FFF2-40B4-BE49-F238E27FC236}">
                <a16:creationId xmlns:a16="http://schemas.microsoft.com/office/drawing/2014/main" id="{D7E99BCD-FC85-2846-4556-1C173644D2D0}"/>
              </a:ext>
            </a:extLst>
          </p:cNvPr>
          <p:cNvSpPr/>
          <p:nvPr/>
        </p:nvSpPr>
        <p:spPr>
          <a:xfrm>
            <a:off x="1862129" y="4570143"/>
            <a:ext cx="4014370" cy="896328"/>
          </a:xfrm>
          <a:prstGeom prst="rightArrow">
            <a:avLst/>
          </a:prstGeom>
          <a:solidFill>
            <a:srgbClr val="E300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Samorganisation, kommunala pensionärsråd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3630129-A4F4-4537-65DA-9A6092303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375" y="3584163"/>
            <a:ext cx="3115110" cy="781159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CE89483D-DE00-F387-3101-B8762D1C5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4318" y="4560478"/>
            <a:ext cx="2111897" cy="896328"/>
          </a:xfrm>
          <a:prstGeom prst="rect">
            <a:avLst/>
          </a:prstGeom>
        </p:spPr>
      </p:pic>
      <p:sp>
        <p:nvSpPr>
          <p:cNvPr id="18" name="Pil: höger 17">
            <a:extLst>
              <a:ext uri="{FF2B5EF4-FFF2-40B4-BE49-F238E27FC236}">
                <a16:creationId xmlns:a16="http://schemas.microsoft.com/office/drawing/2014/main" id="{78EEFD16-974A-58A6-F884-51F48ED07953}"/>
              </a:ext>
            </a:extLst>
          </p:cNvPr>
          <p:cNvSpPr/>
          <p:nvPr/>
        </p:nvSpPr>
        <p:spPr>
          <a:xfrm>
            <a:off x="1862129" y="5602752"/>
            <a:ext cx="4014370" cy="89632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Föreningar, stadsdelens pensionärsråd</a:t>
            </a:r>
          </a:p>
        </p:txBody>
      </p:sp>
      <p:pic>
        <p:nvPicPr>
          <p:cNvPr id="20" name="Picture 8" descr="Statistik och fakta om Stockholm - Stockholms stad">
            <a:extLst>
              <a:ext uri="{FF2B5EF4-FFF2-40B4-BE49-F238E27FC236}">
                <a16:creationId xmlns:a16="http://schemas.microsoft.com/office/drawing/2014/main" id="{C168A56A-DEF8-E8B6-08AF-62FDB322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864" y="5193972"/>
            <a:ext cx="2414163" cy="150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16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5">
            <a:extLst>
              <a:ext uri="{FF2B5EF4-FFF2-40B4-BE49-F238E27FC236}">
                <a16:creationId xmlns:a16="http://schemas.microsoft.com/office/drawing/2014/main" id="{C650E789-FCD6-F000-BDAB-861C1A6462ED}"/>
              </a:ext>
            </a:extLst>
          </p:cNvPr>
          <p:cNvSpPr txBox="1">
            <a:spLocks/>
          </p:cNvSpPr>
          <p:nvPr/>
        </p:nvSpPr>
        <p:spPr>
          <a:xfrm>
            <a:off x="5832910" y="2687832"/>
            <a:ext cx="5318794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200" dirty="0">
                <a:latin typeface="Literata" pitchFamily="2" charset="0"/>
              </a:rPr>
              <a:t>Göra nytta </a:t>
            </a:r>
          </a:p>
          <a:p>
            <a:r>
              <a:rPr lang="sv-SE" sz="3200" dirty="0">
                <a:latin typeface="Literata" pitchFamily="2" charset="0"/>
              </a:rPr>
              <a:t>Få uppmärksamhet i media</a:t>
            </a:r>
          </a:p>
          <a:p>
            <a:r>
              <a:rPr lang="sv-SE" sz="3200" dirty="0">
                <a:latin typeface="Literata" pitchFamily="2" charset="0"/>
              </a:rPr>
              <a:t>Förverkliga partiets politik</a:t>
            </a:r>
          </a:p>
          <a:p>
            <a:r>
              <a:rPr lang="sv-SE" sz="3200" dirty="0">
                <a:latin typeface="Literata" pitchFamily="2" charset="0"/>
              </a:rPr>
              <a:t>Träffa medborgarna</a:t>
            </a:r>
          </a:p>
          <a:p>
            <a:r>
              <a:rPr lang="sv-SE" sz="3200" dirty="0">
                <a:latin typeface="Literata" pitchFamily="2" charset="0"/>
              </a:rPr>
              <a:t>Vill inte bli utskälld …</a:t>
            </a:r>
            <a:endParaRPr lang="sv-SE" sz="1600" dirty="0">
              <a:latin typeface="Asap" panose="020B0604020202020204" charset="0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F74AE9E0-9A31-C811-0886-4518405E2AB4}"/>
              </a:ext>
            </a:extLst>
          </p:cNvPr>
          <p:cNvSpPr txBox="1">
            <a:spLocks/>
          </p:cNvSpPr>
          <p:nvPr/>
        </p:nvSpPr>
        <p:spPr>
          <a:xfrm>
            <a:off x="1645085" y="1773238"/>
            <a:ext cx="8901830" cy="719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>
                <a:latin typeface="Literata Medium" pitchFamily="2" charset="0"/>
              </a:rPr>
              <a:t>I huvudet på en politiker</a:t>
            </a:r>
          </a:p>
        </p:txBody>
      </p:sp>
      <p:sp>
        <p:nvSpPr>
          <p:cNvPr id="11" name="Rektangel med rundade hörn 9">
            <a:extLst>
              <a:ext uri="{FF2B5EF4-FFF2-40B4-BE49-F238E27FC236}">
                <a16:creationId xmlns:a16="http://schemas.microsoft.com/office/drawing/2014/main" id="{94266977-57F8-34C9-B251-7E1DCC0B62E7}"/>
              </a:ext>
            </a:extLst>
          </p:cNvPr>
          <p:cNvSpPr/>
          <p:nvPr/>
        </p:nvSpPr>
        <p:spPr>
          <a:xfrm>
            <a:off x="9595927" y="900404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med rundade hörn 10">
            <a:extLst>
              <a:ext uri="{FF2B5EF4-FFF2-40B4-BE49-F238E27FC236}">
                <a16:creationId xmlns:a16="http://schemas.microsoft.com/office/drawing/2014/main" id="{13B47292-51D1-7536-DD9F-90E2FCAD4CA9}"/>
              </a:ext>
            </a:extLst>
          </p:cNvPr>
          <p:cNvSpPr/>
          <p:nvPr/>
        </p:nvSpPr>
        <p:spPr>
          <a:xfrm>
            <a:off x="10422645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med rundade hörn 11">
            <a:extLst>
              <a:ext uri="{FF2B5EF4-FFF2-40B4-BE49-F238E27FC236}">
                <a16:creationId xmlns:a16="http://schemas.microsoft.com/office/drawing/2014/main" id="{1504E2AF-4E90-301E-ABD9-EF4E1432036F}"/>
              </a:ext>
            </a:extLst>
          </p:cNvPr>
          <p:cNvSpPr/>
          <p:nvPr/>
        </p:nvSpPr>
        <p:spPr>
          <a:xfrm>
            <a:off x="11249363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med rundade hörn 8">
            <a:extLst>
              <a:ext uri="{FF2B5EF4-FFF2-40B4-BE49-F238E27FC236}">
                <a16:creationId xmlns:a16="http://schemas.microsoft.com/office/drawing/2014/main" id="{5CE34D78-7B02-03AC-646A-E8553E3A6BA9}"/>
              </a:ext>
            </a:extLst>
          </p:cNvPr>
          <p:cNvSpPr/>
          <p:nvPr/>
        </p:nvSpPr>
        <p:spPr>
          <a:xfrm>
            <a:off x="8784932" y="900404"/>
            <a:ext cx="360000" cy="3600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C2A900B-8FE5-59B9-7449-5328F1100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3" r="19836"/>
          <a:stretch/>
        </p:blipFill>
        <p:spPr bwMode="auto">
          <a:xfrm>
            <a:off x="2545344" y="3018039"/>
            <a:ext cx="648616" cy="124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lara Lindblom_Foto Jessica Segerberg">
            <a:extLst>
              <a:ext uri="{FF2B5EF4-FFF2-40B4-BE49-F238E27FC236}">
                <a16:creationId xmlns:a16="http://schemas.microsoft.com/office/drawing/2014/main" id="{AB0CA00A-D089-1573-8B3D-7BE135BB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65" y="3018039"/>
            <a:ext cx="1897034" cy="284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arin Wanngård | Stockholms stad">
            <a:extLst>
              <a:ext uri="{FF2B5EF4-FFF2-40B4-BE49-F238E27FC236}">
                <a16:creationId xmlns:a16="http://schemas.microsoft.com/office/drawing/2014/main" id="{D68684BB-A851-24EA-D3F1-998CDAE5E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474" y="2990401"/>
            <a:ext cx="1693898" cy="254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ristofer Fjellner Moderaterna">
            <a:extLst>
              <a:ext uri="{FF2B5EF4-FFF2-40B4-BE49-F238E27FC236}">
                <a16:creationId xmlns:a16="http://schemas.microsoft.com/office/drawing/2014/main" id="{C3EA7981-44DE-57EC-4C4B-2D27384B4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236">
            <a:off x="1898579" y="4248296"/>
            <a:ext cx="2126072" cy="212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2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5">
            <a:extLst>
              <a:ext uri="{FF2B5EF4-FFF2-40B4-BE49-F238E27FC236}">
                <a16:creationId xmlns:a16="http://schemas.microsoft.com/office/drawing/2014/main" id="{6CBF91C4-B11E-AA90-4D77-C2B853B603DE}"/>
              </a:ext>
            </a:extLst>
          </p:cNvPr>
          <p:cNvSpPr txBox="1">
            <a:spLocks/>
          </p:cNvSpPr>
          <p:nvPr/>
        </p:nvSpPr>
        <p:spPr>
          <a:xfrm>
            <a:off x="5832910" y="2687832"/>
            <a:ext cx="5318794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>
                <a:latin typeface="Literata" pitchFamily="2" charset="0"/>
              </a:rPr>
              <a:t>Seriös aktör</a:t>
            </a:r>
          </a:p>
          <a:p>
            <a:r>
              <a:rPr lang="sv-SE" sz="2400" dirty="0">
                <a:latin typeface="Literata" pitchFamily="2" charset="0"/>
              </a:rPr>
              <a:t>Påverka tidigt i processen</a:t>
            </a:r>
          </a:p>
          <a:p>
            <a:r>
              <a:rPr lang="sv-SE" sz="2400" dirty="0">
                <a:latin typeface="Literata" pitchFamily="2" charset="0"/>
              </a:rPr>
              <a:t>Goda relationer med politikerna</a:t>
            </a:r>
          </a:p>
          <a:p>
            <a:r>
              <a:rPr lang="sv-SE" sz="2400" dirty="0">
                <a:latin typeface="Literata" pitchFamily="2" charset="0"/>
              </a:rPr>
              <a:t>Prata med media</a:t>
            </a:r>
          </a:p>
          <a:p>
            <a:r>
              <a:rPr lang="sv-SE" sz="2400" dirty="0">
                <a:latin typeface="Literata" pitchFamily="2" charset="0"/>
              </a:rPr>
              <a:t>Bygg allianser</a:t>
            </a:r>
          </a:p>
          <a:p>
            <a:r>
              <a:rPr lang="sv-SE" sz="2400" dirty="0">
                <a:latin typeface="Literata" pitchFamily="2" charset="0"/>
              </a:rPr>
              <a:t>Ha konkreta förslag</a:t>
            </a:r>
          </a:p>
          <a:p>
            <a:r>
              <a:rPr lang="sv-SE" sz="2400" dirty="0">
                <a:latin typeface="Literata" pitchFamily="2" charset="0"/>
              </a:rPr>
              <a:t>Var oväntad</a:t>
            </a:r>
          </a:p>
          <a:p>
            <a:r>
              <a:rPr lang="sv-SE" sz="2400" dirty="0">
                <a:latin typeface="Literata" pitchFamily="2" charset="0"/>
              </a:rPr>
              <a:t>Ge beröm!</a:t>
            </a:r>
            <a:endParaRPr lang="sv-SE" sz="3200" dirty="0">
              <a:latin typeface="Literata" pitchFamily="2" charset="0"/>
            </a:endParaRPr>
          </a:p>
          <a:p>
            <a:endParaRPr lang="sv-SE" sz="2400" dirty="0">
              <a:latin typeface="Literata" pitchFamily="2" charset="0"/>
            </a:endParaRPr>
          </a:p>
          <a:p>
            <a:pPr marL="0" indent="0">
              <a:buNone/>
            </a:pPr>
            <a:endParaRPr lang="sv-SE" sz="1800" dirty="0">
              <a:latin typeface="Literata" pitchFamily="2" charset="0"/>
            </a:endParaRPr>
          </a:p>
          <a:p>
            <a:pPr marL="0" indent="0">
              <a:buNone/>
            </a:pPr>
            <a:endParaRPr lang="sv-SE" sz="1800" dirty="0">
              <a:latin typeface="Literata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1600" dirty="0">
              <a:latin typeface="Asap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1700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37C00A03-8E83-C300-243D-797C487C8930}"/>
              </a:ext>
            </a:extLst>
          </p:cNvPr>
          <p:cNvSpPr txBox="1">
            <a:spLocks/>
          </p:cNvSpPr>
          <p:nvPr/>
        </p:nvSpPr>
        <p:spPr>
          <a:xfrm>
            <a:off x="1645085" y="1773238"/>
            <a:ext cx="8901830" cy="719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>
                <a:latin typeface="Literata Medium" pitchFamily="2" charset="0"/>
              </a:rPr>
              <a:t>Hur påverkar man politik?</a:t>
            </a:r>
          </a:p>
        </p:txBody>
      </p:sp>
      <p:sp>
        <p:nvSpPr>
          <p:cNvPr id="7" name="Rektangel med rundade hörn 9">
            <a:extLst>
              <a:ext uri="{FF2B5EF4-FFF2-40B4-BE49-F238E27FC236}">
                <a16:creationId xmlns:a16="http://schemas.microsoft.com/office/drawing/2014/main" id="{859D700A-D9EC-D195-D912-5EE7BB3F38BC}"/>
              </a:ext>
            </a:extLst>
          </p:cNvPr>
          <p:cNvSpPr/>
          <p:nvPr/>
        </p:nvSpPr>
        <p:spPr>
          <a:xfrm>
            <a:off x="9595927" y="900404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med rundade hörn 10">
            <a:extLst>
              <a:ext uri="{FF2B5EF4-FFF2-40B4-BE49-F238E27FC236}">
                <a16:creationId xmlns:a16="http://schemas.microsoft.com/office/drawing/2014/main" id="{BF745019-6347-3138-561D-EA3A3D93E0C4}"/>
              </a:ext>
            </a:extLst>
          </p:cNvPr>
          <p:cNvSpPr/>
          <p:nvPr/>
        </p:nvSpPr>
        <p:spPr>
          <a:xfrm>
            <a:off x="10422645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CCB1BB92-8DF7-1B76-6788-090FD15A8BE7}"/>
              </a:ext>
            </a:extLst>
          </p:cNvPr>
          <p:cNvSpPr/>
          <p:nvPr/>
        </p:nvSpPr>
        <p:spPr>
          <a:xfrm>
            <a:off x="11249363" y="887878"/>
            <a:ext cx="360000" cy="3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med rundade hörn 8">
            <a:extLst>
              <a:ext uri="{FF2B5EF4-FFF2-40B4-BE49-F238E27FC236}">
                <a16:creationId xmlns:a16="http://schemas.microsoft.com/office/drawing/2014/main" id="{DE931666-18E4-8AFD-134D-3679EDD544F1}"/>
              </a:ext>
            </a:extLst>
          </p:cNvPr>
          <p:cNvSpPr/>
          <p:nvPr/>
        </p:nvSpPr>
        <p:spPr>
          <a:xfrm>
            <a:off x="8784932" y="900404"/>
            <a:ext cx="360000" cy="3600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074" name="Picture 2" descr="Riksmötet 2022/2023 – Wikipedia">
            <a:extLst>
              <a:ext uri="{FF2B5EF4-FFF2-40B4-BE49-F238E27FC236}">
                <a16:creationId xmlns:a16="http://schemas.microsoft.com/office/drawing/2014/main" id="{2EFE0280-F2AF-4DD6-18C8-7DC0DA336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66265"/>
            <a:ext cx="4503555" cy="225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37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9F84769-3787-AFB1-9070-C5C275294E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58" y="438979"/>
            <a:ext cx="1161903" cy="35387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A8E4CEC-7677-B84C-BC26-C420E6F66A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964" y="1"/>
            <a:ext cx="7426036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B2C4139-243D-407C-D867-A3CFAF6191AC}"/>
              </a:ext>
            </a:extLst>
          </p:cNvPr>
          <p:cNvSpPr txBox="1">
            <a:spLocks/>
          </p:cNvSpPr>
          <p:nvPr/>
        </p:nvSpPr>
        <p:spPr>
          <a:xfrm>
            <a:off x="487358" y="1271352"/>
            <a:ext cx="4032603" cy="817643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>
                <a:latin typeface="Literata Medium" pitchFamily="2" charset="0"/>
              </a:rPr>
              <a:t>Goda förutsättningar för att påverka politiken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B27C8C94-69E7-5ADD-85DE-2F232AF430FF}"/>
              </a:ext>
            </a:extLst>
          </p:cNvPr>
          <p:cNvGrpSpPr/>
          <p:nvPr/>
        </p:nvGrpSpPr>
        <p:grpSpPr>
          <a:xfrm>
            <a:off x="487358" y="2576782"/>
            <a:ext cx="175546" cy="2690428"/>
            <a:chOff x="2636895" y="2921705"/>
            <a:chExt cx="175546" cy="2690428"/>
          </a:xfrm>
        </p:grpSpPr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B171F8AC-1E63-5BE3-7B14-68519BFB1B40}"/>
                </a:ext>
              </a:extLst>
            </p:cNvPr>
            <p:cNvGrpSpPr/>
            <p:nvPr/>
          </p:nvGrpSpPr>
          <p:grpSpPr>
            <a:xfrm>
              <a:off x="2640043" y="2921705"/>
              <a:ext cx="172398" cy="2215421"/>
              <a:chOff x="2726242" y="2346528"/>
              <a:chExt cx="172398" cy="2215421"/>
            </a:xfrm>
          </p:grpSpPr>
          <p:sp>
            <p:nvSpPr>
              <p:cNvPr id="7" name="Rektangel med rundade hörn 8">
                <a:extLst>
                  <a:ext uri="{FF2B5EF4-FFF2-40B4-BE49-F238E27FC236}">
                    <a16:creationId xmlns:a16="http://schemas.microsoft.com/office/drawing/2014/main" id="{76146357-C7F4-B579-8525-D8041D6E60B9}"/>
                  </a:ext>
                </a:extLst>
              </p:cNvPr>
              <p:cNvSpPr/>
              <p:nvPr/>
            </p:nvSpPr>
            <p:spPr>
              <a:xfrm>
                <a:off x="2726242" y="2346528"/>
                <a:ext cx="172398" cy="17239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" name="Rektangel med rundade hörn 8">
                <a:extLst>
                  <a:ext uri="{FF2B5EF4-FFF2-40B4-BE49-F238E27FC236}">
                    <a16:creationId xmlns:a16="http://schemas.microsoft.com/office/drawing/2014/main" id="{7ABC641B-D29F-2DCA-B7AE-20CB71F49FAB}"/>
                  </a:ext>
                </a:extLst>
              </p:cNvPr>
              <p:cNvSpPr/>
              <p:nvPr/>
            </p:nvSpPr>
            <p:spPr>
              <a:xfrm>
                <a:off x="2726242" y="4389551"/>
                <a:ext cx="172398" cy="17239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" name="Rektangel med rundade hörn 8">
                <a:extLst>
                  <a:ext uri="{FF2B5EF4-FFF2-40B4-BE49-F238E27FC236}">
                    <a16:creationId xmlns:a16="http://schemas.microsoft.com/office/drawing/2014/main" id="{2741322B-A660-A5CF-6033-F2C30AFE0A21}"/>
                  </a:ext>
                </a:extLst>
              </p:cNvPr>
              <p:cNvSpPr/>
              <p:nvPr/>
            </p:nvSpPr>
            <p:spPr>
              <a:xfrm>
                <a:off x="2726242" y="3858825"/>
                <a:ext cx="172398" cy="172398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" name="Rektangel med rundade hörn 8">
                <a:extLst>
                  <a:ext uri="{FF2B5EF4-FFF2-40B4-BE49-F238E27FC236}">
                    <a16:creationId xmlns:a16="http://schemas.microsoft.com/office/drawing/2014/main" id="{DC50035A-C087-5284-FB53-63C1BA8C175D}"/>
                  </a:ext>
                </a:extLst>
              </p:cNvPr>
              <p:cNvSpPr/>
              <p:nvPr/>
            </p:nvSpPr>
            <p:spPr>
              <a:xfrm>
                <a:off x="2726242" y="2848228"/>
                <a:ext cx="172398" cy="172398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" name="Rektangel med rundade hörn 8">
                <a:extLst>
                  <a:ext uri="{FF2B5EF4-FFF2-40B4-BE49-F238E27FC236}">
                    <a16:creationId xmlns:a16="http://schemas.microsoft.com/office/drawing/2014/main" id="{00F87217-8DA4-D2B5-E5EE-A345FC2BAC63}"/>
                  </a:ext>
                </a:extLst>
              </p:cNvPr>
              <p:cNvSpPr/>
              <p:nvPr/>
            </p:nvSpPr>
            <p:spPr>
              <a:xfrm>
                <a:off x="2726242" y="3365762"/>
                <a:ext cx="172398" cy="172398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5" name="Rektangel med rundade hörn 8">
              <a:extLst>
                <a:ext uri="{FF2B5EF4-FFF2-40B4-BE49-F238E27FC236}">
                  <a16:creationId xmlns:a16="http://schemas.microsoft.com/office/drawing/2014/main" id="{034E1B3F-CFE6-5B5E-A2F6-5C890BE788A9}"/>
                </a:ext>
              </a:extLst>
            </p:cNvPr>
            <p:cNvSpPr/>
            <p:nvPr/>
          </p:nvSpPr>
          <p:spPr>
            <a:xfrm>
              <a:off x="2636895" y="5439735"/>
              <a:ext cx="172398" cy="172398"/>
            </a:xfrm>
            <a:prstGeom prst="roundRect">
              <a:avLst/>
            </a:prstGeom>
            <a:solidFill>
              <a:srgbClr val="009739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2" name="textruta 11">
            <a:extLst>
              <a:ext uri="{FF2B5EF4-FFF2-40B4-BE49-F238E27FC236}">
                <a16:creationId xmlns:a16="http://schemas.microsoft.com/office/drawing/2014/main" id="{43BBFE2D-42A0-4AA7-574C-73231433DB72}"/>
              </a:ext>
            </a:extLst>
          </p:cNvPr>
          <p:cNvSpPr txBox="1"/>
          <p:nvPr/>
        </p:nvSpPr>
        <p:spPr>
          <a:xfrm>
            <a:off x="869193" y="2476153"/>
            <a:ext cx="418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sap" panose="020B0604020202020204" charset="0"/>
              </a:rPr>
              <a:t>PRO är välkända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02C10B38-02B2-5D0C-37B4-81857D2588AD}"/>
              </a:ext>
            </a:extLst>
          </p:cNvPr>
          <p:cNvSpPr txBox="1"/>
          <p:nvPr/>
        </p:nvSpPr>
        <p:spPr>
          <a:xfrm>
            <a:off x="869193" y="2980015"/>
            <a:ext cx="499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sap" panose="020B0604020202020204" charset="0"/>
              </a:rPr>
              <a:t>PRO har gott anseende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E7EDB305-8DB0-F0D3-1660-414BA786A40C}"/>
              </a:ext>
            </a:extLst>
          </p:cNvPr>
          <p:cNvSpPr txBox="1"/>
          <p:nvPr/>
        </p:nvSpPr>
        <p:spPr>
          <a:xfrm>
            <a:off x="869192" y="3497549"/>
            <a:ext cx="389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sap" panose="020B0604020202020204" charset="0"/>
              </a:rPr>
              <a:t>Vet vad vi vill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C53CA3A-B65D-204A-E534-B701FF7C22C3}"/>
              </a:ext>
            </a:extLst>
          </p:cNvPr>
          <p:cNvSpPr txBox="1"/>
          <p:nvPr/>
        </p:nvSpPr>
        <p:spPr>
          <a:xfrm>
            <a:off x="869192" y="3990612"/>
            <a:ext cx="380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sap" panose="020B0604020202020204" charset="0"/>
              </a:rPr>
              <a:t>Representerar många väljare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D894C2EF-920B-50F9-42DE-B191CB486B78}"/>
              </a:ext>
            </a:extLst>
          </p:cNvPr>
          <p:cNvSpPr txBox="1"/>
          <p:nvPr/>
        </p:nvSpPr>
        <p:spPr>
          <a:xfrm>
            <a:off x="869192" y="4525198"/>
            <a:ext cx="286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sap" panose="020B0604020202020204" charset="0"/>
              </a:rPr>
              <a:t>Finns där besluten tas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E1BC4FA-4EC0-2FBF-2C50-82F35D649FAA}"/>
              </a:ext>
            </a:extLst>
          </p:cNvPr>
          <p:cNvSpPr txBox="1"/>
          <p:nvPr/>
        </p:nvSpPr>
        <p:spPr>
          <a:xfrm>
            <a:off x="863942" y="4993109"/>
            <a:ext cx="369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sap" panose="020B0604020202020204" charset="0"/>
              </a:rPr>
              <a:t>Erfarna företrädare</a:t>
            </a:r>
          </a:p>
        </p:txBody>
      </p:sp>
    </p:spTree>
    <p:extLst>
      <p:ext uri="{BB962C8B-B14F-4D97-AF65-F5344CB8AC3E}">
        <p14:creationId xmlns:p14="http://schemas.microsoft.com/office/powerpoint/2010/main" val="333571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-tema">
  <a:themeElements>
    <a:clrScheme name="Egen 2">
      <a:dk1>
        <a:srgbClr val="000000"/>
      </a:dk1>
      <a:lt1>
        <a:srgbClr val="FFFFFF"/>
      </a:lt1>
      <a:dk2>
        <a:srgbClr val="776E64"/>
      </a:dk2>
      <a:lt2>
        <a:srgbClr val="FFFFFF"/>
      </a:lt2>
      <a:accent1>
        <a:srgbClr val="E31C79"/>
      </a:accent1>
      <a:accent2>
        <a:srgbClr val="FF9800"/>
      </a:accent2>
      <a:accent3>
        <a:srgbClr val="E30046"/>
      </a:accent3>
      <a:accent4>
        <a:srgbClr val="FFC72C"/>
      </a:accent4>
      <a:accent5>
        <a:srgbClr val="489FDF"/>
      </a:accent5>
      <a:accent6>
        <a:srgbClr val="34A798"/>
      </a:accent6>
      <a:hlink>
        <a:srgbClr val="005FAA"/>
      </a:hlink>
      <a:folHlink>
        <a:srgbClr val="005F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w3PRO-Mall-2022" id="{00F79CA8-BA68-E645-857F-02CB1F5A8BA0}" vid="{A2E03841-8382-5446-8812-773F640188C6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BE8F719E272E4B88485513CFDC65EB" ma:contentTypeVersion="12" ma:contentTypeDescription="Skapa ett nytt dokument." ma:contentTypeScope="" ma:versionID="211e362a49307c2255bd7e8c82bfda56">
  <xsd:schema xmlns:xsd="http://www.w3.org/2001/XMLSchema" xmlns:xs="http://www.w3.org/2001/XMLSchema" xmlns:p="http://schemas.microsoft.com/office/2006/metadata/properties" xmlns:ns3="a98c3185-280d-482a-a5c5-2a19c7c1be12" xmlns:ns4="adc0ae3a-3e87-439f-b22e-115b73f5fe4d" targetNamespace="http://schemas.microsoft.com/office/2006/metadata/properties" ma:root="true" ma:fieldsID="e6511c675f81a33b9d63502ab22ce679" ns3:_="" ns4:_="">
    <xsd:import namespace="a98c3185-280d-482a-a5c5-2a19c7c1be12"/>
    <xsd:import namespace="adc0ae3a-3e87-439f-b22e-115b73f5fe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c3185-280d-482a-a5c5-2a19c7c1be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0ae3a-3e87-439f-b22e-115b73f5fe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98c3185-280d-482a-a5c5-2a19c7c1be12" xsi:nil="true"/>
  </documentManagement>
</p:properties>
</file>

<file path=customXml/itemProps1.xml><?xml version="1.0" encoding="utf-8"?>
<ds:datastoreItem xmlns:ds="http://schemas.openxmlformats.org/officeDocument/2006/customXml" ds:itemID="{7983B21C-A41D-48BC-94CC-1D73FAD12B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8c3185-280d-482a-a5c5-2a19c7c1be12"/>
    <ds:schemaRef ds:uri="adc0ae3a-3e87-439f-b22e-115b73f5fe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B38A2E-AFDF-4A47-8AE8-BEA081FDA5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DB9A83-936D-4045-BFCA-BAD41010E148}">
  <ds:schemaRefs>
    <ds:schemaRef ds:uri="a98c3185-280d-482a-a5c5-2a19c7c1be1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dc0ae3a-3e87-439f-b22e-115b73f5fe4d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PRO_powerpointmall_allman</Template>
  <TotalTime>13216</TotalTime>
  <Words>656</Words>
  <Application>Microsoft Office PowerPoint</Application>
  <PresentationFormat>Bredbild</PresentationFormat>
  <Paragraphs>138</Paragraphs>
  <Slides>17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17</vt:i4>
      </vt:variant>
    </vt:vector>
  </HeadingPairs>
  <TitlesOfParts>
    <vt:vector size="26" baseType="lpstr">
      <vt:lpstr>Literata Medium</vt:lpstr>
      <vt:lpstr>Calibri Light</vt:lpstr>
      <vt:lpstr>Arial</vt:lpstr>
      <vt:lpstr>Lato</vt:lpstr>
      <vt:lpstr>Asap</vt:lpstr>
      <vt:lpstr>Literata</vt:lpstr>
      <vt:lpstr>Calibri</vt:lpstr>
      <vt:lpstr>Office-tema</vt:lpstr>
      <vt:lpstr>Anpassad formgivning</vt:lpstr>
      <vt:lpstr>Att påverka kommunpolitiken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Frida Enroth</dc:creator>
  <cp:keywords/>
  <dc:description/>
  <cp:lastModifiedBy>Joel Stade</cp:lastModifiedBy>
  <cp:revision>12</cp:revision>
  <cp:lastPrinted>2023-04-25T08:13:36Z</cp:lastPrinted>
  <dcterms:created xsi:type="dcterms:W3CDTF">2022-11-29T09:13:07Z</dcterms:created>
  <dcterms:modified xsi:type="dcterms:W3CDTF">2023-09-26T10:36:06Z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0x01010055BE8F719E272E4B88485513CFDC65EB</vt:lpwstr>
  </property>
</Properties>
</file>