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61" r:id="rId5"/>
  </p:sldMasterIdLst>
  <p:notesMasterIdLst>
    <p:notesMasterId r:id="rId11"/>
  </p:notesMasterIdLst>
  <p:handoutMasterIdLst>
    <p:handoutMasterId r:id="rId12"/>
  </p:handoutMasterIdLst>
  <p:sldIdLst>
    <p:sldId id="261" r:id="rId6"/>
    <p:sldId id="465" r:id="rId7"/>
    <p:sldId id="256" r:id="rId8"/>
    <p:sldId id="257" r:id="rId9"/>
    <p:sldId id="258" r:id="rId10"/>
  </p:sldIdLst>
  <p:sldSz cx="12192000" cy="6858000"/>
  <p:notesSz cx="6731000" cy="9863138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A"/>
    <a:srgbClr val="131313"/>
    <a:srgbClr val="000000"/>
    <a:srgbClr val="BBF3C0"/>
    <a:srgbClr val="BABBF4"/>
    <a:srgbClr val="8677F9"/>
    <a:srgbClr val="F88A78"/>
    <a:srgbClr val="6600FF"/>
    <a:srgbClr val="AB2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6" autoAdjust="0"/>
    <p:restoredTop sz="93371"/>
  </p:normalViewPr>
  <p:slideViewPr>
    <p:cSldViewPr snapToObjects="1">
      <p:cViewPr>
        <p:scale>
          <a:sx n="115" d="100"/>
          <a:sy n="115" d="100"/>
        </p:scale>
        <p:origin x="-186" y="-60"/>
      </p:cViewPr>
      <p:guideLst>
        <p:guide orient="horz" pos="33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160" y="-90"/>
      </p:cViewPr>
      <p:guideLst>
        <p:guide orient="horz" pos="3107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09597004-B1A1-4390-AFDB-DAC6BA7665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ctr" anchorCtr="0" compatLnSpc="1">
            <a:prstTxWarp prst="textNoShape">
              <a:avLst/>
            </a:prstTxWarp>
          </a:bodyPr>
          <a:lstStyle>
            <a:lvl1pPr defTabSz="902238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2B1F7C2C-0840-4922-BF7E-552A34C08F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ctr" anchorCtr="0" compatLnSpc="1">
            <a:prstTxWarp prst="textNoShape">
              <a:avLst/>
            </a:prstTxWarp>
          </a:bodyPr>
          <a:lstStyle>
            <a:lvl1pPr algn="r" defTabSz="902238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E2880EA2-CF13-4C23-B4FE-AAB9D0BBDF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b" anchorCtr="0" compatLnSpc="1">
            <a:prstTxWarp prst="textNoShape">
              <a:avLst/>
            </a:prstTxWarp>
          </a:bodyPr>
          <a:lstStyle>
            <a:lvl1pPr defTabSz="902238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8917" name="Rectangle 5">
            <a:extLst>
              <a:ext uri="{FF2B5EF4-FFF2-40B4-BE49-F238E27FC236}">
                <a16:creationId xmlns="" xmlns:a16="http://schemas.microsoft.com/office/drawing/2014/main" id="{D763AF45-9596-45B6-8448-C1495D1AFE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9425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A24CAA3-AB26-4D8E-8CC6-3EA84F73461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0A82F71-0D6E-48DC-88D2-AAB63B8DD1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ctr" anchorCtr="0" compatLnSpc="1">
            <a:prstTxWarp prst="textNoShape">
              <a:avLst/>
            </a:prstTxWarp>
          </a:bodyPr>
          <a:lstStyle>
            <a:lvl1pPr defTabSz="902238" eaLnBrk="0" hangingPunct="0">
              <a:defRPr kumimoji="0"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71615C6C-86A5-4142-86D6-B3498D24C2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ctr" anchorCtr="0" compatLnSpc="1">
            <a:prstTxWarp prst="textNoShape">
              <a:avLst/>
            </a:prstTxWarp>
          </a:bodyPr>
          <a:lstStyle>
            <a:lvl1pPr algn="r" defTabSz="902238" eaLnBrk="0" hangingPunct="0">
              <a:defRPr kumimoji="0"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FD6C1289-94C0-4779-ADCE-533C3BEB10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542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80BC6EB9-C5EF-41BA-B729-031D93B8CA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4713"/>
            <a:ext cx="4933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bakgrundsrubriken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9FA9E74-9BF1-450B-92EF-5947AAD8C5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b" anchorCtr="0" compatLnSpc="1">
            <a:prstTxWarp prst="textNoShape">
              <a:avLst/>
            </a:prstTxWarp>
          </a:bodyPr>
          <a:lstStyle>
            <a:lvl1pPr defTabSz="902238" eaLnBrk="0" hangingPunct="0">
              <a:defRPr kumimoji="0"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B313401D-6803-4C92-BFC5-F266E0DF1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9425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91" tIns="45146" rIns="90291" bIns="45146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kumimoji="0"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507C814-667B-41C9-BD09-297C01860A8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4980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7C814-667B-41C9-BD09-297C01860A86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2684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BBACF-C63B-40D3-BD7C-7BC1A5F7905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211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34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45600" y="533400"/>
            <a:ext cx="2235200" cy="5181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0" y="533400"/>
            <a:ext cx="6502400" cy="5181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2458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–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3">
            <a:extLst>
              <a:ext uri="{FF2B5EF4-FFF2-40B4-BE49-F238E27FC236}">
                <a16:creationId xmlns=""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=""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=""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3" y="1880634"/>
            <a:ext cx="9606429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=""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557685"/>
            <a:ext cx="9606429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8735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4BC4E46-0A1B-5040-8F2B-D496CFA42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5FD369B8-493D-C848-A5FA-7F25918AC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7F392F9B-C738-E840-8AD2-C3871E29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496C5FB-B595-0741-90ED-2F7A59E8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E32E9047-3DAB-4E43-B291-8D80F608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79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F2D5C07-7E34-8248-A52A-F385E97E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3DE543AC-7A25-0A43-8859-584BDFCC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F7F59820-6245-1E42-BC2B-774B5695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05C282A4-1723-E440-BD5F-2CC229A0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24EB04AD-9329-0440-9DA1-4D9CAABA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9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4107B26-4047-A54F-A76F-55A5DA32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4FE39A19-07B1-B549-AD13-C80287FC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CE70FC92-E70F-4645-B148-F2EF0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3BD0EB66-4B93-5748-8030-9FC9E90C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B1864D35-CF4F-8F42-B506-7684A446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73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8792AFB-6C76-344B-9DE4-5433F301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81B42B4-5D24-294C-A7D4-EC20CC54B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7604FDC4-FA33-DB4E-9050-7E7E5B085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F669AF5A-36D8-DC4C-9116-373147AD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98B30922-2F4F-F94F-86D8-EC8EC02D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7064A8F4-88C8-8C4E-9937-54C45645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03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445202F-02EA-BF4E-93FC-A091372A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903D9E9C-4FDA-9C4F-8B0E-9C4FB10A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3603C065-1ABE-F046-B118-81FBBC6F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DF00630C-DB98-204D-B11C-F3EC7CEBB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47874B5F-5822-0C4C-A4DE-566CA6899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F702EB81-404B-9B4F-BD57-A09C2D70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55AC8E13-1D02-C649-AAAF-ABC0583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DEB7AD45-5394-134F-8000-D1165A47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72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B34E8D2F-7D90-3B45-B0E7-6346BA3F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B0C1E30C-76E2-4A49-AB7E-F8CA6759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382E3377-9581-6D4A-BA93-7ABEBF86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91EFAC1F-2A28-E04A-8C52-468901B8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20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94BD6F97-5E2F-D14E-8D85-0E662F5F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813F9480-CF3F-B04E-870A-F04458A3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CB6D4736-2FE9-5A4B-92B0-DAD2EEFC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591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253FD24-86AA-6C4C-B1B2-A020B284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6FB34BD6-4672-1346-9AE9-9DECCC0D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1D2CB47C-5DA9-1A4C-A57E-12C17EE3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375963E4-2D08-8042-9508-4F68BF0E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708377CD-5AF9-C845-B72D-3A826ECC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70692D2D-2187-4A4C-8660-C579A8B0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755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2C7E683-D8B4-F243-BD17-6382BCC4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E019AD87-98CF-9D41-A55E-B44FEFB92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0C1F5757-1193-5544-98F7-1E4F81CF2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84FF7A1B-F6CE-EA4C-8AA3-76E4BC5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7264A50A-2B73-C344-B207-2BB398C3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03C636A3-7917-E644-BAD7-0B5CE1A3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18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EEBF2F7-5ABB-5148-A1AF-32E3ED37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9EB6AC8A-B17C-7D48-BBBA-B15CFDCC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FB301B1A-2893-914C-82A1-A539B28F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E76EBE07-84F5-2045-A066-B0DC201C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CA1E7773-F65B-F64B-81AC-8C5D5689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08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5C27935F-DEB6-BD40-85A0-24CA4D355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F16E00A3-A578-9843-BD7E-E26645FD2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4A05A078-7D66-5D4A-B02A-0B027459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0A322FC9-5F36-7C4B-B81D-0BB21C7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B19D92EA-8FA8-CE4D-890A-5885B223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202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–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3">
            <a:extLst>
              <a:ext uri="{FF2B5EF4-FFF2-40B4-BE49-F238E27FC236}">
                <a16:creationId xmlns=""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=""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=""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3" y="1880634"/>
            <a:ext cx="9606429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=""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557685"/>
            <a:ext cx="9606429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22310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44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40000" y="1447800"/>
            <a:ext cx="4368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112000" y="1447800"/>
            <a:ext cx="4368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43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08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8040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19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36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92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>
            <a:extLst>
              <a:ext uri="{FF2B5EF4-FFF2-40B4-BE49-F238E27FC236}">
                <a16:creationId xmlns="" xmlns:a16="http://schemas.microsoft.com/office/drawing/2014/main" id="{BFC80BE4-3BC8-4218-B4F8-79D62DAA5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5334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64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6FBC0133-40D8-4EE0-9466-20A153D47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447800"/>
            <a:ext cx="894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75">
            <a:extLst>
              <a:ext uri="{FF2B5EF4-FFF2-40B4-BE49-F238E27FC236}">
                <a16:creationId xmlns="" xmlns:a16="http://schemas.microsoft.com/office/drawing/2014/main" id="{EFF06EF7-6E3D-45A9-925D-ADCF407C9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1500" y="1200150"/>
            <a:ext cx="455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sv-SE" altLang="sv-SE"/>
          </a:p>
        </p:txBody>
      </p:sp>
      <p:pic>
        <p:nvPicPr>
          <p:cNvPr id="1029" name="Picture 76">
            <a:extLst>
              <a:ext uri="{FF2B5EF4-FFF2-40B4-BE49-F238E27FC236}">
                <a16:creationId xmlns="" xmlns:a16="http://schemas.microsoft.com/office/drawing/2014/main" id="{5ACAD24B-F463-498A-88C6-DD98C8108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Helvetic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panose="05000000000000000000" pitchFamily="2" charset="2"/>
        <a:buChar char="n"/>
        <a:defRPr sz="26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n"/>
        <a:defRPr sz="22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Font typeface="Wingdings" panose="05000000000000000000" pitchFamily="2" charset="2"/>
        <a:buChar char="n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anose="05000000000000000000" pitchFamily="2" charset="2"/>
        <a:buChar char="n"/>
        <a:defRPr sz="16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n"/>
        <a:defRPr sz="16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-112" charset="2"/>
        <a:buChar char="n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-112" charset="2"/>
        <a:buChar char="n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-112" charset="2"/>
        <a:buChar char="n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-112" charset="2"/>
        <a:buChar char="n"/>
        <a:defRPr sz="1600">
          <a:solidFill>
            <a:srgbClr val="000000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2F9743E9-20A5-8045-B686-8AB566FB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F86F416-5880-5E43-B01F-3DA3182A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EF92E5A3-A863-CB48-9527-B2180E9B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18F7-BF18-E84E-A6EE-FC84B1B2E055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4F44988E-9CD4-C841-B398-1CA72ED26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8EF97B16-F4A2-5348-9A72-038FD68BE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6710-EFF8-9145-88AB-F3980D9CEC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=""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C3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latin typeface="+mj-lt"/>
            </a:endParaRPr>
          </a:p>
          <a:p>
            <a:pPr algn="ctr"/>
            <a:endParaRPr lang="sv-SE" dirty="0">
              <a:latin typeface="+mj-lt"/>
            </a:endParaRPr>
          </a:p>
          <a:p>
            <a:pPr algn="ctr"/>
            <a:endParaRPr lang="sv-SE" dirty="0">
              <a:latin typeface="+mj-lt"/>
            </a:endParaRPr>
          </a:p>
          <a:p>
            <a:pPr algn="ctr"/>
            <a:endParaRPr lang="sv-SE" dirty="0">
              <a:latin typeface="+mj-lt"/>
            </a:endParaRPr>
          </a:p>
          <a:p>
            <a:pPr algn="ctr"/>
            <a:endParaRPr lang="sv-SE" dirty="0">
              <a:latin typeface="+mj-lt"/>
            </a:endParaRPr>
          </a:p>
          <a:p>
            <a:pPr algn="ctr"/>
            <a:endParaRPr lang="sv-SE" dirty="0">
              <a:latin typeface="+mj-lt"/>
            </a:endParaRPr>
          </a:p>
          <a:p>
            <a:pPr algn="ctr"/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VOLONTÄR I SKOLAN</a:t>
            </a:r>
          </a:p>
          <a:p>
            <a:pPr algn="ctr"/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STORVIKEN- OCH SÖRGÅRDSSKOLAN MED FRITIDSHEM</a:t>
            </a:r>
          </a:p>
          <a:p>
            <a:pPr algn="ctr"/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2024-03-22</a:t>
            </a:r>
          </a:p>
          <a:p>
            <a:pPr algn="ctr"/>
            <a:endParaRPr lang="sv-SE" sz="2400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=""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grpSp>
        <p:nvGrpSpPr>
          <p:cNvPr id="18" name="Kommunlogotyp">
            <a:extLst>
              <a:ext uri="{FF2B5EF4-FFF2-40B4-BE49-F238E27FC236}">
                <a16:creationId xmlns=""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=""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=""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cxnSp>
        <p:nvCxnSpPr>
          <p:cNvPr id="3" name="Rak koppling 2">
            <a:extLst>
              <a:ext uri="{FF2B5EF4-FFF2-40B4-BE49-F238E27FC236}">
                <a16:creationId xmlns="" xmlns:a16="http://schemas.microsoft.com/office/drawing/2014/main" id="{256C2FC3-3BC0-4F63-8068-C15506A5A707}"/>
              </a:ext>
            </a:extLst>
          </p:cNvPr>
          <p:cNvCxnSpPr>
            <a:cxnSpLocks/>
          </p:cNvCxnSpPr>
          <p:nvPr/>
        </p:nvCxnSpPr>
        <p:spPr>
          <a:xfrm>
            <a:off x="1962539" y="2869229"/>
            <a:ext cx="82669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1F4994CC-7986-D848-85A7-C7150660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510600"/>
            <a:ext cx="3175000" cy="30988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="" xmlns:a16="http://schemas.microsoft.com/office/drawing/2014/main" id="{44D91A55-E426-2D47-9BC8-A72CD3D4409F}"/>
              </a:ext>
            </a:extLst>
          </p:cNvPr>
          <p:cNvSpPr txBox="1"/>
          <p:nvPr/>
        </p:nvSpPr>
        <p:spPr>
          <a:xfrm>
            <a:off x="118753" y="106878"/>
            <a:ext cx="352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 ÖVERGRIPANDE MÅLSÄTTNING</a:t>
            </a:r>
          </a:p>
        </p:txBody>
      </p:sp>
      <p:sp>
        <p:nvSpPr>
          <p:cNvPr id="7" name="Ring 6">
            <a:extLst>
              <a:ext uri="{FF2B5EF4-FFF2-40B4-BE49-F238E27FC236}">
                <a16:creationId xmlns="" xmlns:a16="http://schemas.microsoft.com/office/drawing/2014/main" id="{D18F2526-B594-4F4C-ACF3-0C95633CD912}"/>
              </a:ext>
            </a:extLst>
          </p:cNvPr>
          <p:cNvSpPr/>
          <p:nvPr/>
        </p:nvSpPr>
        <p:spPr>
          <a:xfrm>
            <a:off x="3036000" y="0"/>
            <a:ext cx="6120000" cy="6120000"/>
          </a:xfrm>
          <a:prstGeom prst="donut">
            <a:avLst>
              <a:gd name="adj" fmla="val 25761"/>
            </a:avLst>
          </a:prstGeom>
          <a:solidFill>
            <a:srgbClr val="3C3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lockbåge 1"/>
          <p:cNvSpPr/>
          <p:nvPr/>
        </p:nvSpPr>
        <p:spPr>
          <a:xfrm>
            <a:off x="3666000" y="630000"/>
            <a:ext cx="4860000" cy="4860000"/>
          </a:xfrm>
          <a:prstGeom prst="blockArc">
            <a:avLst>
              <a:gd name="adj1" fmla="val 10800000"/>
              <a:gd name="adj2" fmla="val 34471"/>
              <a:gd name="adj3" fmla="val 1760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båge 5"/>
          <p:cNvSpPr/>
          <p:nvPr/>
        </p:nvSpPr>
        <p:spPr>
          <a:xfrm rot="10800000">
            <a:off x="3666000" y="630000"/>
            <a:ext cx="4860000" cy="4860000"/>
          </a:xfrm>
          <a:prstGeom prst="blockArc">
            <a:avLst>
              <a:gd name="adj1" fmla="val 10800000"/>
              <a:gd name="adj2" fmla="val 34471"/>
              <a:gd name="adj3" fmla="val 1760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="" xmlns:a16="http://schemas.microsoft.com/office/drawing/2014/main" id="{19B590AA-BDDF-483E-9409-26530B59530C}"/>
              </a:ext>
            </a:extLst>
          </p:cNvPr>
          <p:cNvSpPr txBox="1"/>
          <p:nvPr/>
        </p:nvSpPr>
        <p:spPr>
          <a:xfrm>
            <a:off x="0" y="564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LIKVÄRDIG SKOLA DÄR ALLA ELEVER NÅR MÅLEN OCH NÅR SÅ LÅNGT SOM </a:t>
            </a:r>
            <a:r>
              <a:rPr kumimoji="0" lang="sv-SE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MÖJLIGT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GENOM EN INTRESSANT OCH RELEVANT UTBILDNING</a:t>
            </a:r>
            <a:endParaRPr kumimoji="0" lang="sv-SE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2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="" xmlns:a16="http://schemas.microsoft.com/office/drawing/2014/main" id="{1762F067-3BD5-1876-2F55-FA288B061753}"/>
              </a:ext>
            </a:extLst>
          </p:cNvPr>
          <p:cNvSpPr txBox="1"/>
          <p:nvPr/>
        </p:nvSpPr>
        <p:spPr>
          <a:xfrm>
            <a:off x="1055440" y="1052736"/>
            <a:ext cx="105673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tötta elever tillsammans med andra pedagoger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eltar som resurs i skolarbetet i någon/några klasser. </a:t>
            </a:r>
            <a:endParaRPr lang="sv-SE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 får anvisningar av klasslärare/kollegor</a:t>
            </a:r>
            <a:endParaRPr lang="sv-SE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sv-SE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ärdegrundskonceptet PAX (Trygghet &amp; </a:t>
            </a:r>
            <a:r>
              <a:rPr lang="sv-SE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Studiero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lanerad fri lek och styrda 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Stor vikt på elevernas sociala förmågor</a:t>
            </a:r>
            <a:endParaRPr lang="sv-SE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="" xmlns:a16="http://schemas.microsoft.com/office/drawing/2014/main" id="{6958BBA1-97A2-DE74-B917-96A80F0D8A95}"/>
              </a:ext>
            </a:extLst>
          </p:cNvPr>
          <p:cNvSpPr txBox="1"/>
          <p:nvPr/>
        </p:nvSpPr>
        <p:spPr>
          <a:xfrm>
            <a:off x="119336" y="418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Arbetsuppgifter</a:t>
            </a:r>
          </a:p>
        </p:txBody>
      </p:sp>
    </p:spTree>
    <p:extLst>
      <p:ext uri="{BB962C8B-B14F-4D97-AF65-F5344CB8AC3E}">
        <p14:creationId xmlns:p14="http://schemas.microsoft.com/office/powerpoint/2010/main" val="383409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="" xmlns:a16="http://schemas.microsoft.com/office/drawing/2014/main" id="{E2F2B10D-D9D6-CE31-FCB7-62CA1E34ED11}"/>
              </a:ext>
            </a:extLst>
          </p:cNvPr>
          <p:cNvSpPr txBox="1"/>
          <p:nvPr/>
        </p:nvSpPr>
        <p:spPr>
          <a:xfrm>
            <a:off x="119336" y="418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Kvalifikationer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E89EBCF2-6F75-B55E-4711-515D188E78B2}"/>
              </a:ext>
            </a:extLst>
          </p:cNvPr>
          <p:cNvSpPr txBox="1"/>
          <p:nvPr/>
        </p:nvSpPr>
        <p:spPr>
          <a:xfrm>
            <a:off x="1055440" y="1052736"/>
            <a:ext cx="105673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samarbetsförmåga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ugn och stabil person som sätter eleven i främsta rummet. </a:t>
            </a:r>
            <a:endParaRPr lang="sv-SE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 förstår att många barn är i behov av stöd i det sociala samspelet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odkänt utdrag ur polisens belastningsregister innan du kan börja</a:t>
            </a:r>
            <a:endParaRPr lang="sv-SE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2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="" xmlns:a16="http://schemas.microsoft.com/office/drawing/2014/main" id="{1762F067-3BD5-1876-2F55-FA288B061753}"/>
              </a:ext>
            </a:extLst>
          </p:cNvPr>
          <p:cNvSpPr txBox="1"/>
          <p:nvPr/>
        </p:nvSpPr>
        <p:spPr>
          <a:xfrm>
            <a:off x="345057" y="124000"/>
            <a:ext cx="1151626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Morgonfritids (1-2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Morgonfritids är mellan 0600-0800 och är indelat: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0600-0700: Öppning och inomhuspyssel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0700-0730: Frukost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0730-0800: Utomhus, fria aktiviteter (skolan börjar </a:t>
            </a:r>
            <a:r>
              <a:rPr lang="sv-SE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0800)</a:t>
            </a:r>
            <a:endParaRPr lang="sv-S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Lätt undervisningsgrupp (2-3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grupp elever som behöver extra färdighetsträning främst inom svenska/matte 1-3 gånger i veckan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Eleverna får uppgifter av klasslärare/specialpedagog och får stöd av vuxna i mindre grupper</a:t>
            </a:r>
            <a:endParaRPr lang="sv-S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Fritidshem, eftermiddag (2-3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1315-1800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Extraresurs i barngrupp på fritids i fria eller styrda aktiviteter</a:t>
            </a:r>
            <a:endParaRPr lang="sv-S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vara inomhus, skolgården, skolskogen, </a:t>
            </a:r>
            <a:r>
              <a:rPr lang="sv-SE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elljuspåret</a:t>
            </a: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ishallen, mm</a:t>
            </a:r>
          </a:p>
        </p:txBody>
      </p:sp>
    </p:spTree>
    <p:extLst>
      <p:ext uri="{BB962C8B-B14F-4D97-AF65-F5344CB8AC3E}">
        <p14:creationId xmlns:p14="http://schemas.microsoft.com/office/powerpoint/2010/main" val="1405319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Skiss">
  <a:themeElements>
    <a:clrScheme name="Skis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Skis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Skis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is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is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is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is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is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is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is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1F7A4C8D8B2742BCDBC8D14423F4CA" ma:contentTypeVersion="11" ma:contentTypeDescription="Skapa ett nytt dokument." ma:contentTypeScope="" ma:versionID="aba72b6512c951ed9a81cafc3155662d">
  <xsd:schema xmlns:xsd="http://www.w3.org/2001/XMLSchema" xmlns:xs="http://www.w3.org/2001/XMLSchema" xmlns:p="http://schemas.microsoft.com/office/2006/metadata/properties" xmlns:ns3="9c8ab089-5a1e-41c1-af97-850266d54fe0" xmlns:ns4="b18803c3-9e0c-4b63-8750-90850bb75429" targetNamespace="http://schemas.microsoft.com/office/2006/metadata/properties" ma:root="true" ma:fieldsID="a877c2116de08f27fd29a32cc6239ad6" ns3:_="" ns4:_="">
    <xsd:import namespace="9c8ab089-5a1e-41c1-af97-850266d54fe0"/>
    <xsd:import namespace="b18803c3-9e0c-4b63-8750-90850bb75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b089-5a1e-41c1-af97-850266d54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803c3-9e0c-4b63-8750-90850bb75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2B15B0-9393-4E2D-9993-02B46FA4A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ab089-5a1e-41c1-af97-850266d54fe0"/>
    <ds:schemaRef ds:uri="b18803c3-9e0c-4b63-8750-90850bb75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F6C075-FA28-4245-A8AD-8E118FE50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F0468C-23C1-45D2-966F-EF3FC569ADB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18803c3-9e0c-4b63-8750-90850bb75429"/>
    <ds:schemaRef ds:uri="http://schemas.microsoft.com/office/2006/documentManagement/types"/>
    <ds:schemaRef ds:uri="9c8ab089-5a1e-41c1-af97-850266d54f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Designs\Skiss.pot</Template>
  <TotalTime>14619</TotalTime>
  <Words>189</Words>
  <Application>Microsoft Office PowerPoint</Application>
  <PresentationFormat>Anpassad</PresentationFormat>
  <Paragraphs>43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7" baseType="lpstr">
      <vt:lpstr>Skiss</vt:lpstr>
      <vt:lpstr>3_Office-tema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Green Management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Målsättningar</dc:title>
  <dc:subject>Green Management Academy</dc:subject>
  <dc:creator>Peter Backström</dc:creator>
  <cp:lastModifiedBy>Holodeck</cp:lastModifiedBy>
  <cp:revision>536</cp:revision>
  <cp:lastPrinted>2011-08-30T06:11:53Z</cp:lastPrinted>
  <dcterms:created xsi:type="dcterms:W3CDTF">2009-04-22T19:24:48Z</dcterms:created>
  <dcterms:modified xsi:type="dcterms:W3CDTF">2024-03-26T12:30:10Z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0x010100AD1F7A4C8D8B2742BCDBC8D14423F4CA</vt:lpwstr>
  </property>
</Properties>
</file>