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</p:sldMasterIdLst>
  <p:notesMasterIdLst>
    <p:notesMasterId r:id="rId38"/>
  </p:notesMasterIdLst>
  <p:sldIdLst>
    <p:sldId id="264" r:id="rId2"/>
    <p:sldId id="285" r:id="rId3"/>
    <p:sldId id="256" r:id="rId4"/>
    <p:sldId id="257" r:id="rId5"/>
    <p:sldId id="258" r:id="rId6"/>
    <p:sldId id="294" r:id="rId7"/>
    <p:sldId id="259" r:id="rId8"/>
    <p:sldId id="260" r:id="rId9"/>
    <p:sldId id="263" r:id="rId10"/>
    <p:sldId id="267" r:id="rId11"/>
    <p:sldId id="286" r:id="rId12"/>
    <p:sldId id="265" r:id="rId13"/>
    <p:sldId id="266" r:id="rId14"/>
    <p:sldId id="268" r:id="rId15"/>
    <p:sldId id="269" r:id="rId16"/>
    <p:sldId id="270" r:id="rId17"/>
    <p:sldId id="271" r:id="rId18"/>
    <p:sldId id="272" r:id="rId19"/>
    <p:sldId id="293" r:id="rId20"/>
    <p:sldId id="273" r:id="rId21"/>
    <p:sldId id="290" r:id="rId22"/>
    <p:sldId id="295" r:id="rId23"/>
    <p:sldId id="274" r:id="rId24"/>
    <p:sldId id="292" r:id="rId25"/>
    <p:sldId id="276" r:id="rId26"/>
    <p:sldId id="277" r:id="rId27"/>
    <p:sldId id="279" r:id="rId28"/>
    <p:sldId id="278" r:id="rId29"/>
    <p:sldId id="280" r:id="rId30"/>
    <p:sldId id="291" r:id="rId31"/>
    <p:sldId id="283" r:id="rId32"/>
    <p:sldId id="284" r:id="rId33"/>
    <p:sldId id="282" r:id="rId34"/>
    <p:sldId id="281" r:id="rId35"/>
    <p:sldId id="287" r:id="rId36"/>
    <p:sldId id="289" r:id="rId37"/>
  </p:sldIdLst>
  <p:sldSz cx="9144000" cy="6858000" type="screen4x3"/>
  <p:notesSz cx="6858000" cy="9144000"/>
  <p:defaultTextStyle>
    <a:defPPr>
      <a:defRPr lang="sv-SE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Garamond" panose="02020404030301010803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Garamond" panose="02020404030301010803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Garamond" panose="02020404030301010803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Garamond" panose="02020404030301010803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Garamond" panose="02020404030301010803" pitchFamily="18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Garamond" panose="02020404030301010803" pitchFamily="18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Garamond" panose="02020404030301010803" pitchFamily="18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Garamond" panose="02020404030301010803" pitchFamily="18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Garamond" panose="02020404030301010803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5" d="100"/>
          <a:sy n="75" d="100"/>
        </p:scale>
        <p:origin x="1022" y="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276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>
            <a:extLst>
              <a:ext uri="{FF2B5EF4-FFF2-40B4-BE49-F238E27FC236}">
                <a16:creationId xmlns:a16="http://schemas.microsoft.com/office/drawing/2014/main" id="{C9BCDE4D-B0E1-C5EB-DE72-50FC6E2D2E9B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sv-SE" altLang="sv-SE"/>
          </a:p>
        </p:txBody>
      </p:sp>
      <p:sp>
        <p:nvSpPr>
          <p:cNvPr id="4099" name="Rectangle 3">
            <a:extLst>
              <a:ext uri="{FF2B5EF4-FFF2-40B4-BE49-F238E27FC236}">
                <a16:creationId xmlns:a16="http://schemas.microsoft.com/office/drawing/2014/main" id="{F79329E8-E7A8-6FAB-0D8B-4494E1EBA7DA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sv-SE" altLang="sv-SE"/>
          </a:p>
        </p:txBody>
      </p:sp>
      <p:sp>
        <p:nvSpPr>
          <p:cNvPr id="3076" name="Rectangle 4">
            <a:extLst>
              <a:ext uri="{FF2B5EF4-FFF2-40B4-BE49-F238E27FC236}">
                <a16:creationId xmlns:a16="http://schemas.microsoft.com/office/drawing/2014/main" id="{BFB9C1F1-2336-F291-D809-5787B14BEB67}"/>
              </a:ext>
            </a:extLst>
          </p:cNvPr>
          <p:cNvSpPr>
            <a:spLocks noRo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4101" name="Rectangle 5">
            <a:extLst>
              <a:ext uri="{FF2B5EF4-FFF2-40B4-BE49-F238E27FC236}">
                <a16:creationId xmlns:a16="http://schemas.microsoft.com/office/drawing/2014/main" id="{41DC0718-D543-2A29-0A2F-36891B52DFCF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v-SE" altLang="sv-SE" noProof="0"/>
              <a:t>Klicka här för att ändra format på bakgrundstexten</a:t>
            </a:r>
          </a:p>
          <a:p>
            <a:pPr lvl="1"/>
            <a:r>
              <a:rPr lang="sv-SE" altLang="sv-SE" noProof="0"/>
              <a:t>Nivå två</a:t>
            </a:r>
          </a:p>
          <a:p>
            <a:pPr lvl="2"/>
            <a:r>
              <a:rPr lang="sv-SE" altLang="sv-SE" noProof="0"/>
              <a:t>Nivå tre</a:t>
            </a:r>
          </a:p>
          <a:p>
            <a:pPr lvl="3"/>
            <a:r>
              <a:rPr lang="sv-SE" altLang="sv-SE" noProof="0"/>
              <a:t>Nivå fyra</a:t>
            </a:r>
          </a:p>
          <a:p>
            <a:pPr lvl="4"/>
            <a:r>
              <a:rPr lang="sv-SE" altLang="sv-SE" noProof="0"/>
              <a:t>Nivå fem</a:t>
            </a:r>
          </a:p>
        </p:txBody>
      </p:sp>
      <p:sp>
        <p:nvSpPr>
          <p:cNvPr id="4102" name="Rectangle 6">
            <a:extLst>
              <a:ext uri="{FF2B5EF4-FFF2-40B4-BE49-F238E27FC236}">
                <a16:creationId xmlns:a16="http://schemas.microsoft.com/office/drawing/2014/main" id="{79AEB875-2046-FC39-4D58-055DA4A4B490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sv-SE" altLang="sv-SE"/>
          </a:p>
        </p:txBody>
      </p:sp>
      <p:sp>
        <p:nvSpPr>
          <p:cNvPr id="4103" name="Rectangle 7">
            <a:extLst>
              <a:ext uri="{FF2B5EF4-FFF2-40B4-BE49-F238E27FC236}">
                <a16:creationId xmlns:a16="http://schemas.microsoft.com/office/drawing/2014/main" id="{64B73D53-608F-9D40-A850-30D77C836BE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884FA867-15B3-4DDA-9FBB-C829DDE1CF58}" type="slidenum">
              <a:rPr lang="sv-SE" altLang="sv-SE"/>
              <a:pPr>
                <a:defRPr/>
              </a:pPr>
              <a:t>‹#›</a:t>
            </a:fld>
            <a:endParaRPr lang="sv-SE" altLang="sv-S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7">
            <a:extLst>
              <a:ext uri="{FF2B5EF4-FFF2-40B4-BE49-F238E27FC236}">
                <a16:creationId xmlns:a16="http://schemas.microsoft.com/office/drawing/2014/main" id="{04E357EE-40CC-7BEA-615A-55A122AE6A9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fld id="{EC2FF736-D887-425D-A727-13D9814ABBFA}" type="slidenum">
              <a:rPr lang="sv-SE" altLang="sv-SE" smtClean="0">
                <a:latin typeface="Arial" panose="020B0604020202020204" pitchFamily="34" charset="0"/>
              </a:rPr>
              <a:pPr/>
              <a:t>3</a:t>
            </a:fld>
            <a:endParaRPr lang="sv-SE" altLang="sv-SE">
              <a:latin typeface="Arial" panose="020B0604020202020204" pitchFamily="34" charset="0"/>
            </a:endParaRPr>
          </a:p>
        </p:txBody>
      </p:sp>
      <p:sp>
        <p:nvSpPr>
          <p:cNvPr id="7171" name="Rectangle 2">
            <a:extLst>
              <a:ext uri="{FF2B5EF4-FFF2-40B4-BE49-F238E27FC236}">
                <a16:creationId xmlns:a16="http://schemas.microsoft.com/office/drawing/2014/main" id="{4F1F7400-E656-8F1A-63EC-9BCDAA8D060E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72" name="Rectangle 3">
            <a:extLst>
              <a:ext uri="{FF2B5EF4-FFF2-40B4-BE49-F238E27FC236}">
                <a16:creationId xmlns:a16="http://schemas.microsoft.com/office/drawing/2014/main" id="{C4F8A850-96D2-4ADC-9147-FA7E3C45B91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r>
              <a:rPr lang="sv-SE" altLang="sv-SE"/>
              <a:t>Obeg Äg 1</a:t>
            </a:r>
          </a:p>
          <a:p>
            <a:pPr eaLnBrk="1" hangingPunct="1"/>
            <a:endParaRPr lang="sv-SE" altLang="sv-SE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7">
            <a:extLst>
              <a:ext uri="{FF2B5EF4-FFF2-40B4-BE49-F238E27FC236}">
                <a16:creationId xmlns:a16="http://schemas.microsoft.com/office/drawing/2014/main" id="{BE41D9FD-59C2-1A3A-3141-22FB9D205E6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fld id="{E069C48C-F844-4E03-819D-0897F402FA7B}" type="slidenum">
              <a:rPr lang="sv-SE" altLang="sv-SE" smtClean="0">
                <a:latin typeface="Arial" panose="020B0604020202020204" pitchFamily="34" charset="0"/>
              </a:rPr>
              <a:pPr/>
              <a:t>5</a:t>
            </a:fld>
            <a:endParaRPr lang="sv-SE" altLang="sv-SE">
              <a:latin typeface="Arial" panose="020B0604020202020204" pitchFamily="34" charset="0"/>
            </a:endParaRPr>
          </a:p>
        </p:txBody>
      </p:sp>
      <p:sp>
        <p:nvSpPr>
          <p:cNvPr id="10243" name="Rectangle 2">
            <a:extLst>
              <a:ext uri="{FF2B5EF4-FFF2-40B4-BE49-F238E27FC236}">
                <a16:creationId xmlns:a16="http://schemas.microsoft.com/office/drawing/2014/main" id="{016A3908-5923-8A6D-6067-614F64C8A9B1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4" name="Rectangle 3">
            <a:extLst>
              <a:ext uri="{FF2B5EF4-FFF2-40B4-BE49-F238E27FC236}">
                <a16:creationId xmlns:a16="http://schemas.microsoft.com/office/drawing/2014/main" id="{3B1A066B-1C98-64D6-0FFA-ED140C799A8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r>
              <a:rPr lang="sv-SE" altLang="sv-SE"/>
              <a:t>Obeg 1</a:t>
            </a: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7">
            <a:extLst>
              <a:ext uri="{FF2B5EF4-FFF2-40B4-BE49-F238E27FC236}">
                <a16:creationId xmlns:a16="http://schemas.microsoft.com/office/drawing/2014/main" id="{B579B477-8406-313C-A1F7-963CB0FA3B7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fld id="{6DAC6BC0-9AB1-4573-B3B4-C443C9A25D44}" type="slidenum">
              <a:rPr lang="sv-SE" altLang="sv-SE" smtClean="0">
                <a:latin typeface="Arial" panose="020B0604020202020204" pitchFamily="34" charset="0"/>
              </a:rPr>
              <a:pPr/>
              <a:t>6</a:t>
            </a:fld>
            <a:endParaRPr lang="sv-SE" altLang="sv-SE">
              <a:latin typeface="Arial" panose="020B0604020202020204" pitchFamily="34" charset="0"/>
            </a:endParaRPr>
          </a:p>
        </p:txBody>
      </p:sp>
      <p:sp>
        <p:nvSpPr>
          <p:cNvPr id="12291" name="Rectangle 2">
            <a:extLst>
              <a:ext uri="{FF2B5EF4-FFF2-40B4-BE49-F238E27FC236}">
                <a16:creationId xmlns:a16="http://schemas.microsoft.com/office/drawing/2014/main" id="{8CBF0735-B618-2E29-1AF7-28698E974F91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292" name="Rectangle 3">
            <a:extLst>
              <a:ext uri="{FF2B5EF4-FFF2-40B4-BE49-F238E27FC236}">
                <a16:creationId xmlns:a16="http://schemas.microsoft.com/office/drawing/2014/main" id="{B4AD22EC-3EEE-6033-07C3-B499D082662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r>
              <a:rPr lang="sv-SE" altLang="sv-SE"/>
              <a:t>Obeg 1</a:t>
            </a: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7">
            <a:extLst>
              <a:ext uri="{FF2B5EF4-FFF2-40B4-BE49-F238E27FC236}">
                <a16:creationId xmlns:a16="http://schemas.microsoft.com/office/drawing/2014/main" id="{DE2DFDCD-9D1F-CBBF-E6B2-FBBB6DF5013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fld id="{377EC5BA-205A-4BE3-B216-A19B8A5350C5}" type="slidenum">
              <a:rPr lang="sv-SE" altLang="sv-SE" smtClean="0">
                <a:latin typeface="Arial" panose="020B0604020202020204" pitchFamily="34" charset="0"/>
              </a:rPr>
              <a:pPr/>
              <a:t>7</a:t>
            </a:fld>
            <a:endParaRPr lang="sv-SE" altLang="sv-SE">
              <a:latin typeface="Arial" panose="020B0604020202020204" pitchFamily="34" charset="0"/>
            </a:endParaRPr>
          </a:p>
        </p:txBody>
      </p:sp>
      <p:sp>
        <p:nvSpPr>
          <p:cNvPr id="14339" name="Rectangle 2">
            <a:extLst>
              <a:ext uri="{FF2B5EF4-FFF2-40B4-BE49-F238E27FC236}">
                <a16:creationId xmlns:a16="http://schemas.microsoft.com/office/drawing/2014/main" id="{0D163857-29C0-6666-FFF6-26D2C819EBA8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40" name="Rectangle 3">
            <a:extLst>
              <a:ext uri="{FF2B5EF4-FFF2-40B4-BE49-F238E27FC236}">
                <a16:creationId xmlns:a16="http://schemas.microsoft.com/office/drawing/2014/main" id="{E85E4A9B-3DAD-0055-8EE4-9AA0DCA0760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r>
              <a:rPr lang="sv-SE" altLang="sv-SE"/>
              <a:t>Postg 1951</a:t>
            </a: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7">
            <a:extLst>
              <a:ext uri="{FF2B5EF4-FFF2-40B4-BE49-F238E27FC236}">
                <a16:creationId xmlns:a16="http://schemas.microsoft.com/office/drawing/2014/main" id="{A1B1DD3E-1F45-84D2-0A70-616FA41EE61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fld id="{D7D6164F-863C-459C-8E05-2C42361043DD}" type="slidenum">
              <a:rPr lang="sv-SE" altLang="sv-SE" smtClean="0">
                <a:latin typeface="Arial" panose="020B0604020202020204" pitchFamily="34" charset="0"/>
              </a:rPr>
              <a:pPr/>
              <a:t>8</a:t>
            </a:fld>
            <a:endParaRPr lang="sv-SE" altLang="sv-SE">
              <a:latin typeface="Arial" panose="020B0604020202020204" pitchFamily="34" charset="0"/>
            </a:endParaRPr>
          </a:p>
        </p:txBody>
      </p:sp>
      <p:sp>
        <p:nvSpPr>
          <p:cNvPr id="16387" name="Rectangle 2">
            <a:extLst>
              <a:ext uri="{FF2B5EF4-FFF2-40B4-BE49-F238E27FC236}">
                <a16:creationId xmlns:a16="http://schemas.microsoft.com/office/drawing/2014/main" id="{6B78B495-B035-C843-61D4-D1B90025A86D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8" name="Rectangle 3">
            <a:extLst>
              <a:ext uri="{FF2B5EF4-FFF2-40B4-BE49-F238E27FC236}">
                <a16:creationId xmlns:a16="http://schemas.microsoft.com/office/drawing/2014/main" id="{29253B5A-D22D-4070-4CFF-6C0B27B0230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r>
              <a:rPr lang="sv-SE" altLang="sv-SE"/>
              <a:t>Obeg 1</a:t>
            </a: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7">
            <a:extLst>
              <a:ext uri="{FF2B5EF4-FFF2-40B4-BE49-F238E27FC236}">
                <a16:creationId xmlns:a16="http://schemas.microsoft.com/office/drawing/2014/main" id="{AD88E18B-DDD6-82EB-1A91-902A13889A0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fld id="{AD30C499-DA79-4843-A7F9-15A4829744D2}" type="slidenum">
              <a:rPr lang="sv-SE" altLang="sv-SE" smtClean="0">
                <a:latin typeface="Arial" panose="020B0604020202020204" pitchFamily="34" charset="0"/>
              </a:rPr>
              <a:pPr/>
              <a:t>11</a:t>
            </a:fld>
            <a:endParaRPr lang="sv-SE" altLang="sv-SE">
              <a:latin typeface="Arial" panose="020B0604020202020204" pitchFamily="34" charset="0"/>
            </a:endParaRPr>
          </a:p>
        </p:txBody>
      </p:sp>
      <p:sp>
        <p:nvSpPr>
          <p:cNvPr id="20483" name="Rectangle 2">
            <a:extLst>
              <a:ext uri="{FF2B5EF4-FFF2-40B4-BE49-F238E27FC236}">
                <a16:creationId xmlns:a16="http://schemas.microsoft.com/office/drawing/2014/main" id="{26E0E0AA-7F52-8672-DE74-689F1BB2877F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4" name="Rectangle 3">
            <a:extLst>
              <a:ext uri="{FF2B5EF4-FFF2-40B4-BE49-F238E27FC236}">
                <a16:creationId xmlns:a16="http://schemas.microsoft.com/office/drawing/2014/main" id="{19C00D4F-0A4F-E09C-803B-1F91D77CF1A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r>
              <a:rPr lang="sv-SE" altLang="sv-SE"/>
              <a:t>Kyrkan invigdes 1920</a:t>
            </a: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7">
            <a:extLst>
              <a:ext uri="{FF2B5EF4-FFF2-40B4-BE49-F238E27FC236}">
                <a16:creationId xmlns:a16="http://schemas.microsoft.com/office/drawing/2014/main" id="{C73BE419-ADE7-77A4-C3A1-63FEAD69191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fld id="{C88C657D-8DCC-4307-8161-648961CD7182}" type="slidenum">
              <a:rPr lang="sv-SE" altLang="sv-SE" smtClean="0">
                <a:latin typeface="Arial" panose="020B0604020202020204" pitchFamily="34" charset="0"/>
              </a:rPr>
              <a:pPr/>
              <a:t>34</a:t>
            </a:fld>
            <a:endParaRPr lang="sv-SE" altLang="sv-SE">
              <a:latin typeface="Arial" panose="020B0604020202020204" pitchFamily="34" charset="0"/>
            </a:endParaRPr>
          </a:p>
        </p:txBody>
      </p:sp>
      <p:sp>
        <p:nvSpPr>
          <p:cNvPr id="45059" name="Rectangle 2">
            <a:extLst>
              <a:ext uri="{FF2B5EF4-FFF2-40B4-BE49-F238E27FC236}">
                <a16:creationId xmlns:a16="http://schemas.microsoft.com/office/drawing/2014/main" id="{6696FF15-099B-4459-7DB5-9273614AAD03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060" name="Rectangle 3">
            <a:extLst>
              <a:ext uri="{FF2B5EF4-FFF2-40B4-BE49-F238E27FC236}">
                <a16:creationId xmlns:a16="http://schemas.microsoft.com/office/drawing/2014/main" id="{78B042E8-B5A6-84A2-F685-4DCA8E814E1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r>
              <a:rPr lang="sv-SE" altLang="sv-SE"/>
              <a:t>Kyrkan invigdes 1920</a:t>
            </a: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7">
            <a:extLst>
              <a:ext uri="{FF2B5EF4-FFF2-40B4-BE49-F238E27FC236}">
                <a16:creationId xmlns:a16="http://schemas.microsoft.com/office/drawing/2014/main" id="{9A725413-8C01-8AB3-BD6F-A55D5EF2762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fld id="{E7002065-C90D-4CF7-9830-6F68AE3DBE05}" type="slidenum">
              <a:rPr lang="sv-SE" altLang="sv-SE" smtClean="0">
                <a:latin typeface="Arial" panose="020B0604020202020204" pitchFamily="34" charset="0"/>
              </a:rPr>
              <a:pPr/>
              <a:t>35</a:t>
            </a:fld>
            <a:endParaRPr lang="sv-SE" altLang="sv-SE">
              <a:latin typeface="Arial" panose="020B0604020202020204" pitchFamily="34" charset="0"/>
            </a:endParaRPr>
          </a:p>
        </p:txBody>
      </p:sp>
      <p:sp>
        <p:nvSpPr>
          <p:cNvPr id="47107" name="Rectangle 2">
            <a:extLst>
              <a:ext uri="{FF2B5EF4-FFF2-40B4-BE49-F238E27FC236}">
                <a16:creationId xmlns:a16="http://schemas.microsoft.com/office/drawing/2014/main" id="{386D2D9A-CEC1-EC4F-16F7-5DA165C2CB71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108" name="Rectangle 3">
            <a:extLst>
              <a:ext uri="{FF2B5EF4-FFF2-40B4-BE49-F238E27FC236}">
                <a16:creationId xmlns:a16="http://schemas.microsoft.com/office/drawing/2014/main" id="{62007D35-1C8E-CAA8-062B-47398DD602C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r>
              <a:rPr lang="sv-SE" altLang="sv-SE"/>
              <a:t>På baksidan står det Sörböle men det är nog Bureå</a:t>
            </a: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7">
            <a:extLst>
              <a:ext uri="{FF2B5EF4-FFF2-40B4-BE49-F238E27FC236}">
                <a16:creationId xmlns:a16="http://schemas.microsoft.com/office/drawing/2014/main" id="{774B7104-BC67-E056-934E-7927A2237D6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fld id="{19CF203F-39A7-4C4A-9951-871096F1CF2F}" type="slidenum">
              <a:rPr lang="sv-SE" altLang="sv-SE" smtClean="0">
                <a:latin typeface="Arial" panose="020B0604020202020204" pitchFamily="34" charset="0"/>
              </a:rPr>
              <a:pPr/>
              <a:t>36</a:t>
            </a:fld>
            <a:endParaRPr lang="sv-SE" altLang="sv-SE">
              <a:latin typeface="Arial" panose="020B0604020202020204" pitchFamily="34" charset="0"/>
            </a:endParaRPr>
          </a:p>
        </p:txBody>
      </p:sp>
      <p:sp>
        <p:nvSpPr>
          <p:cNvPr id="49155" name="Rectangle 2">
            <a:extLst>
              <a:ext uri="{FF2B5EF4-FFF2-40B4-BE49-F238E27FC236}">
                <a16:creationId xmlns:a16="http://schemas.microsoft.com/office/drawing/2014/main" id="{AD502D62-23CD-9462-1E13-5AB16B2BCCB9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6" name="Rectangle 3">
            <a:extLst>
              <a:ext uri="{FF2B5EF4-FFF2-40B4-BE49-F238E27FC236}">
                <a16:creationId xmlns:a16="http://schemas.microsoft.com/office/drawing/2014/main" id="{CA001DC3-F649-761E-1AC9-65B9A1D1899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r>
              <a:rPr lang="sv-SE" altLang="sv-SE"/>
              <a:t>På baksidan står det Sörböle men det är nog Bureå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>
            <a:extLst>
              <a:ext uri="{FF2B5EF4-FFF2-40B4-BE49-F238E27FC236}">
                <a16:creationId xmlns:a16="http://schemas.microsoft.com/office/drawing/2014/main" id="{9A3F4C6A-9485-34C4-42A7-C42B9FA41EE2}"/>
              </a:ext>
            </a:extLst>
          </p:cNvPr>
          <p:cNvGrpSpPr>
            <a:grpSpLocks/>
          </p:cNvGrpSpPr>
          <p:nvPr/>
        </p:nvGrpSpPr>
        <p:grpSpPr bwMode="auto">
          <a:xfrm>
            <a:off x="0" y="0"/>
            <a:ext cx="9140825" cy="6850063"/>
            <a:chOff x="0" y="0"/>
            <a:chExt cx="5758" cy="4315"/>
          </a:xfrm>
        </p:grpSpPr>
        <p:grpSp>
          <p:nvGrpSpPr>
            <p:cNvPr id="3" name="Group 3">
              <a:extLst>
                <a:ext uri="{FF2B5EF4-FFF2-40B4-BE49-F238E27FC236}">
                  <a16:creationId xmlns:a16="http://schemas.microsoft.com/office/drawing/2014/main" id="{84C4E608-8DA5-275A-02FE-4BED77194889}"/>
                </a:ext>
              </a:extLst>
            </p:cNvPr>
            <p:cNvGrpSpPr>
              <a:grpSpLocks/>
            </p:cNvGrpSpPr>
            <p:nvPr userDrawn="1"/>
          </p:nvGrpSpPr>
          <p:grpSpPr bwMode="auto">
            <a:xfrm>
              <a:off x="1728" y="2230"/>
              <a:ext cx="4027" cy="2085"/>
              <a:chOff x="1728" y="2230"/>
              <a:chExt cx="4027" cy="2085"/>
            </a:xfrm>
          </p:grpSpPr>
          <p:sp>
            <p:nvSpPr>
              <p:cNvPr id="6" name="Freeform 4">
                <a:extLst>
                  <a:ext uri="{FF2B5EF4-FFF2-40B4-BE49-F238E27FC236}">
                    <a16:creationId xmlns:a16="http://schemas.microsoft.com/office/drawing/2014/main" id="{8B9D3AD0-AE4E-AEDE-5BD5-5E33536504A6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1728" y="2644"/>
                <a:ext cx="2882" cy="1671"/>
              </a:xfrm>
              <a:custGeom>
                <a:avLst/>
                <a:gdLst>
                  <a:gd name="T0" fmla="*/ 2740 w 2882"/>
                  <a:gd name="T1" fmla="*/ 528 h 1671"/>
                  <a:gd name="T2" fmla="*/ 2632 w 2882"/>
                  <a:gd name="T3" fmla="*/ 484 h 1671"/>
                  <a:gd name="T4" fmla="*/ 2480 w 2882"/>
                  <a:gd name="T5" fmla="*/ 424 h 1671"/>
                  <a:gd name="T6" fmla="*/ 2203 w 2882"/>
                  <a:gd name="T7" fmla="*/ 343 h 1671"/>
                  <a:gd name="T8" fmla="*/ 1970 w 2882"/>
                  <a:gd name="T9" fmla="*/ 277 h 1671"/>
                  <a:gd name="T10" fmla="*/ 1807 w 2882"/>
                  <a:gd name="T11" fmla="*/ 212 h 1671"/>
                  <a:gd name="T12" fmla="*/ 1693 w 2882"/>
                  <a:gd name="T13" fmla="*/ 152 h 1671"/>
                  <a:gd name="T14" fmla="*/ 1628 w 2882"/>
                  <a:gd name="T15" fmla="*/ 103 h 1671"/>
                  <a:gd name="T16" fmla="*/ 1590 w 2882"/>
                  <a:gd name="T17" fmla="*/ 60 h 1671"/>
                  <a:gd name="T18" fmla="*/ 1579 w 2882"/>
                  <a:gd name="T19" fmla="*/ 27 h 1671"/>
                  <a:gd name="T20" fmla="*/ 1585 w 2882"/>
                  <a:gd name="T21" fmla="*/ 0 h 1671"/>
                  <a:gd name="T22" fmla="*/ 1557 w 2882"/>
                  <a:gd name="T23" fmla="*/ 49 h 1671"/>
                  <a:gd name="T24" fmla="*/ 1568 w 2882"/>
                  <a:gd name="T25" fmla="*/ 98 h 1671"/>
                  <a:gd name="T26" fmla="*/ 1617 w 2882"/>
                  <a:gd name="T27" fmla="*/ 141 h 1671"/>
                  <a:gd name="T28" fmla="*/ 1688 w 2882"/>
                  <a:gd name="T29" fmla="*/ 185 h 1671"/>
                  <a:gd name="T30" fmla="*/ 1791 w 2882"/>
                  <a:gd name="T31" fmla="*/ 228 h 1671"/>
                  <a:gd name="T32" fmla="*/ 2040 w 2882"/>
                  <a:gd name="T33" fmla="*/ 310 h 1671"/>
                  <a:gd name="T34" fmla="*/ 2285 w 2882"/>
                  <a:gd name="T35" fmla="*/ 381 h 1671"/>
                  <a:gd name="T36" fmla="*/ 2464 w 2882"/>
                  <a:gd name="T37" fmla="*/ 435 h 1671"/>
                  <a:gd name="T38" fmla="*/ 2605 w 2882"/>
                  <a:gd name="T39" fmla="*/ 484 h 1671"/>
                  <a:gd name="T40" fmla="*/ 2708 w 2882"/>
                  <a:gd name="T41" fmla="*/ 528 h 1671"/>
                  <a:gd name="T42" fmla="*/ 2768 w 2882"/>
                  <a:gd name="T43" fmla="*/ 560 h 1671"/>
                  <a:gd name="T44" fmla="*/ 2795 w 2882"/>
                  <a:gd name="T45" fmla="*/ 593 h 1671"/>
                  <a:gd name="T46" fmla="*/ 2795 w 2882"/>
                  <a:gd name="T47" fmla="*/ 642 h 1671"/>
                  <a:gd name="T48" fmla="*/ 2762 w 2882"/>
                  <a:gd name="T49" fmla="*/ 691 h 1671"/>
                  <a:gd name="T50" fmla="*/ 2692 w 2882"/>
                  <a:gd name="T51" fmla="*/ 735 h 1671"/>
                  <a:gd name="T52" fmla="*/ 2589 w 2882"/>
                  <a:gd name="T53" fmla="*/ 778 h 1671"/>
                  <a:gd name="T54" fmla="*/ 2458 w 2882"/>
                  <a:gd name="T55" fmla="*/ 822 h 1671"/>
                  <a:gd name="T56" fmla="*/ 2301 w 2882"/>
                  <a:gd name="T57" fmla="*/ 865 h 1671"/>
                  <a:gd name="T58" fmla="*/ 2030 w 2882"/>
                  <a:gd name="T59" fmla="*/ 930 h 1671"/>
                  <a:gd name="T60" fmla="*/ 1606 w 2882"/>
                  <a:gd name="T61" fmla="*/ 1034 h 1671"/>
                  <a:gd name="T62" fmla="*/ 1145 w 2882"/>
                  <a:gd name="T63" fmla="*/ 1164 h 1671"/>
                  <a:gd name="T64" fmla="*/ 673 w 2882"/>
                  <a:gd name="T65" fmla="*/ 1328 h 1671"/>
                  <a:gd name="T66" fmla="*/ 217 w 2882"/>
                  <a:gd name="T67" fmla="*/ 1545 h 1671"/>
                  <a:gd name="T68" fmla="*/ 353 w 2882"/>
                  <a:gd name="T69" fmla="*/ 1671 h 1671"/>
                  <a:gd name="T70" fmla="*/ 754 w 2882"/>
                  <a:gd name="T71" fmla="*/ 1469 h 1671"/>
                  <a:gd name="T72" fmla="*/ 1145 w 2882"/>
                  <a:gd name="T73" fmla="*/ 1311 h 1671"/>
                  <a:gd name="T74" fmla="*/ 1519 w 2882"/>
                  <a:gd name="T75" fmla="*/ 1186 h 1671"/>
                  <a:gd name="T76" fmla="*/ 1861 w 2882"/>
                  <a:gd name="T77" fmla="*/ 1083 h 1671"/>
                  <a:gd name="T78" fmla="*/ 2165 w 2882"/>
                  <a:gd name="T79" fmla="*/ 1007 h 1671"/>
                  <a:gd name="T80" fmla="*/ 2426 w 2882"/>
                  <a:gd name="T81" fmla="*/ 947 h 1671"/>
                  <a:gd name="T82" fmla="*/ 2626 w 2882"/>
                  <a:gd name="T83" fmla="*/ 892 h 1671"/>
                  <a:gd name="T84" fmla="*/ 2762 w 2882"/>
                  <a:gd name="T85" fmla="*/ 838 h 1671"/>
                  <a:gd name="T86" fmla="*/ 2827 w 2882"/>
                  <a:gd name="T87" fmla="*/ 794 h 1671"/>
                  <a:gd name="T88" fmla="*/ 2865 w 2882"/>
                  <a:gd name="T89" fmla="*/ 745 h 1671"/>
                  <a:gd name="T90" fmla="*/ 2882 w 2882"/>
                  <a:gd name="T91" fmla="*/ 702 h 1671"/>
                  <a:gd name="T92" fmla="*/ 2854 w 2882"/>
                  <a:gd name="T93" fmla="*/ 620 h 1671"/>
                  <a:gd name="T94" fmla="*/ 2800 w 2882"/>
                  <a:gd name="T95" fmla="*/ 560 h 1671"/>
                  <a:gd name="T96" fmla="*/ 2773 w 2882"/>
                  <a:gd name="T97" fmla="*/ 544 h 16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2882" h="1671">
                    <a:moveTo>
                      <a:pt x="2773" y="544"/>
                    </a:moveTo>
                    <a:lnTo>
                      <a:pt x="2740" y="528"/>
                    </a:lnTo>
                    <a:lnTo>
                      <a:pt x="2692" y="506"/>
                    </a:lnTo>
                    <a:lnTo>
                      <a:pt x="2632" y="484"/>
                    </a:lnTo>
                    <a:lnTo>
                      <a:pt x="2561" y="457"/>
                    </a:lnTo>
                    <a:lnTo>
                      <a:pt x="2480" y="424"/>
                    </a:lnTo>
                    <a:lnTo>
                      <a:pt x="2388" y="397"/>
                    </a:lnTo>
                    <a:lnTo>
                      <a:pt x="2203" y="343"/>
                    </a:lnTo>
                    <a:lnTo>
                      <a:pt x="2078" y="310"/>
                    </a:lnTo>
                    <a:lnTo>
                      <a:pt x="1970" y="277"/>
                    </a:lnTo>
                    <a:lnTo>
                      <a:pt x="1878" y="245"/>
                    </a:lnTo>
                    <a:lnTo>
                      <a:pt x="1807" y="212"/>
                    </a:lnTo>
                    <a:lnTo>
                      <a:pt x="1742" y="179"/>
                    </a:lnTo>
                    <a:lnTo>
                      <a:pt x="1693" y="152"/>
                    </a:lnTo>
                    <a:lnTo>
                      <a:pt x="1655" y="125"/>
                    </a:lnTo>
                    <a:lnTo>
                      <a:pt x="1628" y="103"/>
                    </a:lnTo>
                    <a:lnTo>
                      <a:pt x="1606" y="81"/>
                    </a:lnTo>
                    <a:lnTo>
                      <a:pt x="1590" y="60"/>
                    </a:lnTo>
                    <a:lnTo>
                      <a:pt x="1585" y="43"/>
                    </a:lnTo>
                    <a:lnTo>
                      <a:pt x="1579" y="27"/>
                    </a:lnTo>
                    <a:lnTo>
                      <a:pt x="1585" y="5"/>
                    </a:lnTo>
                    <a:lnTo>
                      <a:pt x="1585" y="0"/>
                    </a:lnTo>
                    <a:lnTo>
                      <a:pt x="1568" y="27"/>
                    </a:lnTo>
                    <a:lnTo>
                      <a:pt x="1557" y="49"/>
                    </a:lnTo>
                    <a:lnTo>
                      <a:pt x="1557" y="76"/>
                    </a:lnTo>
                    <a:lnTo>
                      <a:pt x="1568" y="98"/>
                    </a:lnTo>
                    <a:lnTo>
                      <a:pt x="1590" y="120"/>
                    </a:lnTo>
                    <a:lnTo>
                      <a:pt x="1617" y="141"/>
                    </a:lnTo>
                    <a:lnTo>
                      <a:pt x="1650" y="163"/>
                    </a:lnTo>
                    <a:lnTo>
                      <a:pt x="1688" y="185"/>
                    </a:lnTo>
                    <a:lnTo>
                      <a:pt x="1737" y="207"/>
                    </a:lnTo>
                    <a:lnTo>
                      <a:pt x="1791" y="228"/>
                    </a:lnTo>
                    <a:lnTo>
                      <a:pt x="1905" y="267"/>
                    </a:lnTo>
                    <a:lnTo>
                      <a:pt x="2040" y="310"/>
                    </a:lnTo>
                    <a:lnTo>
                      <a:pt x="2182" y="348"/>
                    </a:lnTo>
                    <a:lnTo>
                      <a:pt x="2285" y="381"/>
                    </a:lnTo>
                    <a:lnTo>
                      <a:pt x="2382" y="408"/>
                    </a:lnTo>
                    <a:lnTo>
                      <a:pt x="2464" y="435"/>
                    </a:lnTo>
                    <a:lnTo>
                      <a:pt x="2540" y="462"/>
                    </a:lnTo>
                    <a:lnTo>
                      <a:pt x="2605" y="484"/>
                    </a:lnTo>
                    <a:lnTo>
                      <a:pt x="2659" y="506"/>
                    </a:lnTo>
                    <a:lnTo>
                      <a:pt x="2708" y="528"/>
                    </a:lnTo>
                    <a:lnTo>
                      <a:pt x="2740" y="544"/>
                    </a:lnTo>
                    <a:lnTo>
                      <a:pt x="2768" y="560"/>
                    </a:lnTo>
                    <a:lnTo>
                      <a:pt x="2784" y="577"/>
                    </a:lnTo>
                    <a:lnTo>
                      <a:pt x="2795" y="593"/>
                    </a:lnTo>
                    <a:lnTo>
                      <a:pt x="2800" y="615"/>
                    </a:lnTo>
                    <a:lnTo>
                      <a:pt x="2795" y="642"/>
                    </a:lnTo>
                    <a:lnTo>
                      <a:pt x="2784" y="664"/>
                    </a:lnTo>
                    <a:lnTo>
                      <a:pt x="2762" y="691"/>
                    </a:lnTo>
                    <a:lnTo>
                      <a:pt x="2730" y="713"/>
                    </a:lnTo>
                    <a:lnTo>
                      <a:pt x="2692" y="735"/>
                    </a:lnTo>
                    <a:lnTo>
                      <a:pt x="2643" y="756"/>
                    </a:lnTo>
                    <a:lnTo>
                      <a:pt x="2589" y="778"/>
                    </a:lnTo>
                    <a:lnTo>
                      <a:pt x="2529" y="800"/>
                    </a:lnTo>
                    <a:lnTo>
                      <a:pt x="2458" y="822"/>
                    </a:lnTo>
                    <a:lnTo>
                      <a:pt x="2382" y="843"/>
                    </a:lnTo>
                    <a:lnTo>
                      <a:pt x="2301" y="865"/>
                    </a:lnTo>
                    <a:lnTo>
                      <a:pt x="2214" y="887"/>
                    </a:lnTo>
                    <a:lnTo>
                      <a:pt x="2030" y="930"/>
                    </a:lnTo>
                    <a:lnTo>
                      <a:pt x="1823" y="979"/>
                    </a:lnTo>
                    <a:lnTo>
                      <a:pt x="1606" y="1034"/>
                    </a:lnTo>
                    <a:lnTo>
                      <a:pt x="1378" y="1094"/>
                    </a:lnTo>
                    <a:lnTo>
                      <a:pt x="1145" y="1164"/>
                    </a:lnTo>
                    <a:lnTo>
                      <a:pt x="912" y="1241"/>
                    </a:lnTo>
                    <a:lnTo>
                      <a:pt x="673" y="1328"/>
                    </a:lnTo>
                    <a:lnTo>
                      <a:pt x="440" y="1431"/>
                    </a:lnTo>
                    <a:lnTo>
                      <a:pt x="217" y="1545"/>
                    </a:lnTo>
                    <a:lnTo>
                      <a:pt x="0" y="1671"/>
                    </a:lnTo>
                    <a:lnTo>
                      <a:pt x="353" y="1671"/>
                    </a:lnTo>
                    <a:lnTo>
                      <a:pt x="554" y="1567"/>
                    </a:lnTo>
                    <a:lnTo>
                      <a:pt x="754" y="1469"/>
                    </a:lnTo>
                    <a:lnTo>
                      <a:pt x="955" y="1388"/>
                    </a:lnTo>
                    <a:lnTo>
                      <a:pt x="1145" y="1311"/>
                    </a:lnTo>
                    <a:lnTo>
                      <a:pt x="1335" y="1241"/>
                    </a:lnTo>
                    <a:lnTo>
                      <a:pt x="1519" y="1186"/>
                    </a:lnTo>
                    <a:lnTo>
                      <a:pt x="1693" y="1132"/>
                    </a:lnTo>
                    <a:lnTo>
                      <a:pt x="1861" y="1083"/>
                    </a:lnTo>
                    <a:lnTo>
                      <a:pt x="2019" y="1045"/>
                    </a:lnTo>
                    <a:lnTo>
                      <a:pt x="2165" y="1007"/>
                    </a:lnTo>
                    <a:lnTo>
                      <a:pt x="2301" y="974"/>
                    </a:lnTo>
                    <a:lnTo>
                      <a:pt x="2426" y="947"/>
                    </a:lnTo>
                    <a:lnTo>
                      <a:pt x="2534" y="914"/>
                    </a:lnTo>
                    <a:lnTo>
                      <a:pt x="2626" y="892"/>
                    </a:lnTo>
                    <a:lnTo>
                      <a:pt x="2702" y="865"/>
                    </a:lnTo>
                    <a:lnTo>
                      <a:pt x="2762" y="838"/>
                    </a:lnTo>
                    <a:lnTo>
                      <a:pt x="2800" y="816"/>
                    </a:lnTo>
                    <a:lnTo>
                      <a:pt x="2827" y="794"/>
                    </a:lnTo>
                    <a:lnTo>
                      <a:pt x="2849" y="767"/>
                    </a:lnTo>
                    <a:lnTo>
                      <a:pt x="2865" y="745"/>
                    </a:lnTo>
                    <a:lnTo>
                      <a:pt x="2876" y="724"/>
                    </a:lnTo>
                    <a:lnTo>
                      <a:pt x="2882" y="702"/>
                    </a:lnTo>
                    <a:lnTo>
                      <a:pt x="2876" y="658"/>
                    </a:lnTo>
                    <a:lnTo>
                      <a:pt x="2854" y="620"/>
                    </a:lnTo>
                    <a:lnTo>
                      <a:pt x="2833" y="588"/>
                    </a:lnTo>
                    <a:lnTo>
                      <a:pt x="2800" y="560"/>
                    </a:lnTo>
                    <a:lnTo>
                      <a:pt x="2773" y="544"/>
                    </a:lnTo>
                    <a:lnTo>
                      <a:pt x="2773" y="54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>
                <a:noFill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sv-SE"/>
              </a:p>
            </p:txBody>
          </p:sp>
          <p:sp>
            <p:nvSpPr>
              <p:cNvPr id="7" name="Freeform 5">
                <a:extLst>
                  <a:ext uri="{FF2B5EF4-FFF2-40B4-BE49-F238E27FC236}">
                    <a16:creationId xmlns:a16="http://schemas.microsoft.com/office/drawing/2014/main" id="{48E1A543-027A-9276-752C-4BA836EB4853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4170" y="2671"/>
                <a:ext cx="1259" cy="811"/>
              </a:xfrm>
              <a:custGeom>
                <a:avLst/>
                <a:gdLst>
                  <a:gd name="T0" fmla="*/ 1259 w 1259"/>
                  <a:gd name="T1" fmla="*/ 615 h 811"/>
                  <a:gd name="T2" fmla="*/ 1248 w 1259"/>
                  <a:gd name="T3" fmla="*/ 588 h 811"/>
                  <a:gd name="T4" fmla="*/ 1237 w 1259"/>
                  <a:gd name="T5" fmla="*/ 566 h 811"/>
                  <a:gd name="T6" fmla="*/ 1216 w 1259"/>
                  <a:gd name="T7" fmla="*/ 539 h 811"/>
                  <a:gd name="T8" fmla="*/ 1188 w 1259"/>
                  <a:gd name="T9" fmla="*/ 517 h 811"/>
                  <a:gd name="T10" fmla="*/ 1123 w 1259"/>
                  <a:gd name="T11" fmla="*/ 479 h 811"/>
                  <a:gd name="T12" fmla="*/ 1042 w 1259"/>
                  <a:gd name="T13" fmla="*/ 441 h 811"/>
                  <a:gd name="T14" fmla="*/ 944 w 1259"/>
                  <a:gd name="T15" fmla="*/ 408 h 811"/>
                  <a:gd name="T16" fmla="*/ 841 w 1259"/>
                  <a:gd name="T17" fmla="*/ 381 h 811"/>
                  <a:gd name="T18" fmla="*/ 727 w 1259"/>
                  <a:gd name="T19" fmla="*/ 348 h 811"/>
                  <a:gd name="T20" fmla="*/ 613 w 1259"/>
                  <a:gd name="T21" fmla="*/ 321 h 811"/>
                  <a:gd name="T22" fmla="*/ 499 w 1259"/>
                  <a:gd name="T23" fmla="*/ 294 h 811"/>
                  <a:gd name="T24" fmla="*/ 391 w 1259"/>
                  <a:gd name="T25" fmla="*/ 261 h 811"/>
                  <a:gd name="T26" fmla="*/ 288 w 1259"/>
                  <a:gd name="T27" fmla="*/ 229 h 811"/>
                  <a:gd name="T28" fmla="*/ 195 w 1259"/>
                  <a:gd name="T29" fmla="*/ 196 h 811"/>
                  <a:gd name="T30" fmla="*/ 119 w 1259"/>
                  <a:gd name="T31" fmla="*/ 152 h 811"/>
                  <a:gd name="T32" fmla="*/ 54 w 1259"/>
                  <a:gd name="T33" fmla="*/ 109 h 811"/>
                  <a:gd name="T34" fmla="*/ 33 w 1259"/>
                  <a:gd name="T35" fmla="*/ 87 h 811"/>
                  <a:gd name="T36" fmla="*/ 16 w 1259"/>
                  <a:gd name="T37" fmla="*/ 60 h 811"/>
                  <a:gd name="T38" fmla="*/ 5 w 1259"/>
                  <a:gd name="T39" fmla="*/ 33 h 811"/>
                  <a:gd name="T40" fmla="*/ 0 w 1259"/>
                  <a:gd name="T41" fmla="*/ 0 h 811"/>
                  <a:gd name="T42" fmla="*/ 0 w 1259"/>
                  <a:gd name="T43" fmla="*/ 6 h 811"/>
                  <a:gd name="T44" fmla="*/ 0 w 1259"/>
                  <a:gd name="T45" fmla="*/ 11 h 811"/>
                  <a:gd name="T46" fmla="*/ 0 w 1259"/>
                  <a:gd name="T47" fmla="*/ 38 h 811"/>
                  <a:gd name="T48" fmla="*/ 5 w 1259"/>
                  <a:gd name="T49" fmla="*/ 60 h 811"/>
                  <a:gd name="T50" fmla="*/ 16 w 1259"/>
                  <a:gd name="T51" fmla="*/ 87 h 811"/>
                  <a:gd name="T52" fmla="*/ 33 w 1259"/>
                  <a:gd name="T53" fmla="*/ 114 h 811"/>
                  <a:gd name="T54" fmla="*/ 54 w 1259"/>
                  <a:gd name="T55" fmla="*/ 142 h 811"/>
                  <a:gd name="T56" fmla="*/ 87 w 1259"/>
                  <a:gd name="T57" fmla="*/ 174 h 811"/>
                  <a:gd name="T58" fmla="*/ 125 w 1259"/>
                  <a:gd name="T59" fmla="*/ 207 h 811"/>
                  <a:gd name="T60" fmla="*/ 179 w 1259"/>
                  <a:gd name="T61" fmla="*/ 240 h 811"/>
                  <a:gd name="T62" fmla="*/ 244 w 1259"/>
                  <a:gd name="T63" fmla="*/ 278 h 811"/>
                  <a:gd name="T64" fmla="*/ 326 w 1259"/>
                  <a:gd name="T65" fmla="*/ 310 h 811"/>
                  <a:gd name="T66" fmla="*/ 418 w 1259"/>
                  <a:gd name="T67" fmla="*/ 348 h 811"/>
                  <a:gd name="T68" fmla="*/ 526 w 1259"/>
                  <a:gd name="T69" fmla="*/ 381 h 811"/>
                  <a:gd name="T70" fmla="*/ 657 w 1259"/>
                  <a:gd name="T71" fmla="*/ 414 h 811"/>
                  <a:gd name="T72" fmla="*/ 749 w 1259"/>
                  <a:gd name="T73" fmla="*/ 435 h 811"/>
                  <a:gd name="T74" fmla="*/ 830 w 1259"/>
                  <a:gd name="T75" fmla="*/ 463 h 811"/>
                  <a:gd name="T76" fmla="*/ 901 w 1259"/>
                  <a:gd name="T77" fmla="*/ 490 h 811"/>
                  <a:gd name="T78" fmla="*/ 966 w 1259"/>
                  <a:gd name="T79" fmla="*/ 512 h 811"/>
                  <a:gd name="T80" fmla="*/ 1015 w 1259"/>
                  <a:gd name="T81" fmla="*/ 539 h 811"/>
                  <a:gd name="T82" fmla="*/ 1053 w 1259"/>
                  <a:gd name="T83" fmla="*/ 566 h 811"/>
                  <a:gd name="T84" fmla="*/ 1080 w 1259"/>
                  <a:gd name="T85" fmla="*/ 593 h 811"/>
                  <a:gd name="T86" fmla="*/ 1102 w 1259"/>
                  <a:gd name="T87" fmla="*/ 620 h 811"/>
                  <a:gd name="T88" fmla="*/ 1112 w 1259"/>
                  <a:gd name="T89" fmla="*/ 648 h 811"/>
                  <a:gd name="T90" fmla="*/ 1118 w 1259"/>
                  <a:gd name="T91" fmla="*/ 675 h 811"/>
                  <a:gd name="T92" fmla="*/ 1112 w 1259"/>
                  <a:gd name="T93" fmla="*/ 697 h 811"/>
                  <a:gd name="T94" fmla="*/ 1096 w 1259"/>
                  <a:gd name="T95" fmla="*/ 724 h 811"/>
                  <a:gd name="T96" fmla="*/ 1080 w 1259"/>
                  <a:gd name="T97" fmla="*/ 746 h 811"/>
                  <a:gd name="T98" fmla="*/ 1053 w 1259"/>
                  <a:gd name="T99" fmla="*/ 767 h 811"/>
                  <a:gd name="T100" fmla="*/ 1015 w 1259"/>
                  <a:gd name="T101" fmla="*/ 789 h 811"/>
                  <a:gd name="T102" fmla="*/ 977 w 1259"/>
                  <a:gd name="T103" fmla="*/ 811 h 811"/>
                  <a:gd name="T104" fmla="*/ 1047 w 1259"/>
                  <a:gd name="T105" fmla="*/ 789 h 811"/>
                  <a:gd name="T106" fmla="*/ 1107 w 1259"/>
                  <a:gd name="T107" fmla="*/ 767 h 811"/>
                  <a:gd name="T108" fmla="*/ 1156 w 1259"/>
                  <a:gd name="T109" fmla="*/ 746 h 811"/>
                  <a:gd name="T110" fmla="*/ 1199 w 1259"/>
                  <a:gd name="T111" fmla="*/ 724 h 811"/>
                  <a:gd name="T112" fmla="*/ 1226 w 1259"/>
                  <a:gd name="T113" fmla="*/ 702 h 811"/>
                  <a:gd name="T114" fmla="*/ 1248 w 1259"/>
                  <a:gd name="T115" fmla="*/ 675 h 811"/>
                  <a:gd name="T116" fmla="*/ 1259 w 1259"/>
                  <a:gd name="T117" fmla="*/ 648 h 811"/>
                  <a:gd name="T118" fmla="*/ 1259 w 1259"/>
                  <a:gd name="T119" fmla="*/ 615 h 811"/>
                  <a:gd name="T120" fmla="*/ 1259 w 1259"/>
                  <a:gd name="T121" fmla="*/ 615 h 8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1259" h="811">
                    <a:moveTo>
                      <a:pt x="1259" y="615"/>
                    </a:moveTo>
                    <a:lnTo>
                      <a:pt x="1248" y="588"/>
                    </a:lnTo>
                    <a:lnTo>
                      <a:pt x="1237" y="566"/>
                    </a:lnTo>
                    <a:lnTo>
                      <a:pt x="1216" y="539"/>
                    </a:lnTo>
                    <a:lnTo>
                      <a:pt x="1188" y="517"/>
                    </a:lnTo>
                    <a:lnTo>
                      <a:pt x="1123" y="479"/>
                    </a:lnTo>
                    <a:lnTo>
                      <a:pt x="1042" y="441"/>
                    </a:lnTo>
                    <a:lnTo>
                      <a:pt x="944" y="408"/>
                    </a:lnTo>
                    <a:lnTo>
                      <a:pt x="841" y="381"/>
                    </a:lnTo>
                    <a:lnTo>
                      <a:pt x="727" y="348"/>
                    </a:lnTo>
                    <a:lnTo>
                      <a:pt x="613" y="321"/>
                    </a:lnTo>
                    <a:lnTo>
                      <a:pt x="499" y="294"/>
                    </a:lnTo>
                    <a:lnTo>
                      <a:pt x="391" y="261"/>
                    </a:lnTo>
                    <a:lnTo>
                      <a:pt x="288" y="229"/>
                    </a:lnTo>
                    <a:lnTo>
                      <a:pt x="195" y="196"/>
                    </a:lnTo>
                    <a:lnTo>
                      <a:pt x="119" y="152"/>
                    </a:lnTo>
                    <a:lnTo>
                      <a:pt x="54" y="109"/>
                    </a:lnTo>
                    <a:lnTo>
                      <a:pt x="33" y="87"/>
                    </a:lnTo>
                    <a:lnTo>
                      <a:pt x="16" y="60"/>
                    </a:lnTo>
                    <a:lnTo>
                      <a:pt x="5" y="33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11"/>
                    </a:lnTo>
                    <a:lnTo>
                      <a:pt x="0" y="38"/>
                    </a:lnTo>
                    <a:lnTo>
                      <a:pt x="5" y="60"/>
                    </a:lnTo>
                    <a:lnTo>
                      <a:pt x="16" y="87"/>
                    </a:lnTo>
                    <a:lnTo>
                      <a:pt x="33" y="114"/>
                    </a:lnTo>
                    <a:lnTo>
                      <a:pt x="54" y="142"/>
                    </a:lnTo>
                    <a:lnTo>
                      <a:pt x="87" y="174"/>
                    </a:lnTo>
                    <a:lnTo>
                      <a:pt x="125" y="207"/>
                    </a:lnTo>
                    <a:lnTo>
                      <a:pt x="179" y="240"/>
                    </a:lnTo>
                    <a:lnTo>
                      <a:pt x="244" y="278"/>
                    </a:lnTo>
                    <a:lnTo>
                      <a:pt x="326" y="310"/>
                    </a:lnTo>
                    <a:lnTo>
                      <a:pt x="418" y="348"/>
                    </a:lnTo>
                    <a:lnTo>
                      <a:pt x="526" y="381"/>
                    </a:lnTo>
                    <a:lnTo>
                      <a:pt x="657" y="414"/>
                    </a:lnTo>
                    <a:lnTo>
                      <a:pt x="749" y="435"/>
                    </a:lnTo>
                    <a:lnTo>
                      <a:pt x="830" y="463"/>
                    </a:lnTo>
                    <a:lnTo>
                      <a:pt x="901" y="490"/>
                    </a:lnTo>
                    <a:lnTo>
                      <a:pt x="966" y="512"/>
                    </a:lnTo>
                    <a:lnTo>
                      <a:pt x="1015" y="539"/>
                    </a:lnTo>
                    <a:lnTo>
                      <a:pt x="1053" y="566"/>
                    </a:lnTo>
                    <a:lnTo>
                      <a:pt x="1080" y="593"/>
                    </a:lnTo>
                    <a:lnTo>
                      <a:pt x="1102" y="620"/>
                    </a:lnTo>
                    <a:lnTo>
                      <a:pt x="1112" y="648"/>
                    </a:lnTo>
                    <a:lnTo>
                      <a:pt x="1118" y="675"/>
                    </a:lnTo>
                    <a:lnTo>
                      <a:pt x="1112" y="697"/>
                    </a:lnTo>
                    <a:lnTo>
                      <a:pt x="1096" y="724"/>
                    </a:lnTo>
                    <a:lnTo>
                      <a:pt x="1080" y="746"/>
                    </a:lnTo>
                    <a:lnTo>
                      <a:pt x="1053" y="767"/>
                    </a:lnTo>
                    <a:lnTo>
                      <a:pt x="1015" y="789"/>
                    </a:lnTo>
                    <a:lnTo>
                      <a:pt x="977" y="811"/>
                    </a:lnTo>
                    <a:lnTo>
                      <a:pt x="1047" y="789"/>
                    </a:lnTo>
                    <a:lnTo>
                      <a:pt x="1107" y="767"/>
                    </a:lnTo>
                    <a:lnTo>
                      <a:pt x="1156" y="746"/>
                    </a:lnTo>
                    <a:lnTo>
                      <a:pt x="1199" y="724"/>
                    </a:lnTo>
                    <a:lnTo>
                      <a:pt x="1226" y="702"/>
                    </a:lnTo>
                    <a:lnTo>
                      <a:pt x="1248" y="675"/>
                    </a:lnTo>
                    <a:lnTo>
                      <a:pt x="1259" y="648"/>
                    </a:lnTo>
                    <a:lnTo>
                      <a:pt x="1259" y="615"/>
                    </a:lnTo>
                    <a:lnTo>
                      <a:pt x="1259" y="61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2700000" scaled="1"/>
              </a:gradFill>
              <a:ln>
                <a:noFill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sv-SE"/>
              </a:p>
            </p:txBody>
          </p:sp>
          <p:sp>
            <p:nvSpPr>
              <p:cNvPr id="8" name="Freeform 6">
                <a:extLst>
                  <a:ext uri="{FF2B5EF4-FFF2-40B4-BE49-F238E27FC236}">
                    <a16:creationId xmlns:a16="http://schemas.microsoft.com/office/drawing/2014/main" id="{F044E089-0FD3-EFE0-E248-CB8EB29CEA70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2900" y="3346"/>
                <a:ext cx="2849" cy="969"/>
              </a:xfrm>
              <a:custGeom>
                <a:avLst/>
                <a:gdLst>
                  <a:gd name="T0" fmla="*/ 92 w 2849"/>
                  <a:gd name="T1" fmla="*/ 958 h 969"/>
                  <a:gd name="T2" fmla="*/ 0 w 2849"/>
                  <a:gd name="T3" fmla="*/ 969 h 969"/>
                  <a:gd name="T4" fmla="*/ 391 w 2849"/>
                  <a:gd name="T5" fmla="*/ 969 h 969"/>
                  <a:gd name="T6" fmla="*/ 434 w 2849"/>
                  <a:gd name="T7" fmla="*/ 947 h 969"/>
                  <a:gd name="T8" fmla="*/ 483 w 2849"/>
                  <a:gd name="T9" fmla="*/ 914 h 969"/>
                  <a:gd name="T10" fmla="*/ 554 w 2849"/>
                  <a:gd name="T11" fmla="*/ 876 h 969"/>
                  <a:gd name="T12" fmla="*/ 635 w 2849"/>
                  <a:gd name="T13" fmla="*/ 838 h 969"/>
                  <a:gd name="T14" fmla="*/ 727 w 2849"/>
                  <a:gd name="T15" fmla="*/ 794 h 969"/>
                  <a:gd name="T16" fmla="*/ 836 w 2849"/>
                  <a:gd name="T17" fmla="*/ 745 h 969"/>
                  <a:gd name="T18" fmla="*/ 961 w 2849"/>
                  <a:gd name="T19" fmla="*/ 696 h 969"/>
                  <a:gd name="T20" fmla="*/ 1102 w 2849"/>
                  <a:gd name="T21" fmla="*/ 642 h 969"/>
                  <a:gd name="T22" fmla="*/ 1259 w 2849"/>
                  <a:gd name="T23" fmla="*/ 582 h 969"/>
                  <a:gd name="T24" fmla="*/ 1433 w 2849"/>
                  <a:gd name="T25" fmla="*/ 522 h 969"/>
                  <a:gd name="T26" fmla="*/ 1623 w 2849"/>
                  <a:gd name="T27" fmla="*/ 462 h 969"/>
                  <a:gd name="T28" fmla="*/ 1829 w 2849"/>
                  <a:gd name="T29" fmla="*/ 403 h 969"/>
                  <a:gd name="T30" fmla="*/ 2057 w 2849"/>
                  <a:gd name="T31" fmla="*/ 343 h 969"/>
                  <a:gd name="T32" fmla="*/ 2301 w 2849"/>
                  <a:gd name="T33" fmla="*/ 283 h 969"/>
                  <a:gd name="T34" fmla="*/ 2567 w 2849"/>
                  <a:gd name="T35" fmla="*/ 223 h 969"/>
                  <a:gd name="T36" fmla="*/ 2849 w 2849"/>
                  <a:gd name="T37" fmla="*/ 163 h 969"/>
                  <a:gd name="T38" fmla="*/ 2849 w 2849"/>
                  <a:gd name="T39" fmla="*/ 0 h 969"/>
                  <a:gd name="T40" fmla="*/ 2817 w 2849"/>
                  <a:gd name="T41" fmla="*/ 16 h 969"/>
                  <a:gd name="T42" fmla="*/ 2773 w 2849"/>
                  <a:gd name="T43" fmla="*/ 33 h 969"/>
                  <a:gd name="T44" fmla="*/ 2719 w 2849"/>
                  <a:gd name="T45" fmla="*/ 54 h 969"/>
                  <a:gd name="T46" fmla="*/ 2648 w 2849"/>
                  <a:gd name="T47" fmla="*/ 76 h 969"/>
                  <a:gd name="T48" fmla="*/ 2572 w 2849"/>
                  <a:gd name="T49" fmla="*/ 98 h 969"/>
                  <a:gd name="T50" fmla="*/ 2491 w 2849"/>
                  <a:gd name="T51" fmla="*/ 120 h 969"/>
                  <a:gd name="T52" fmla="*/ 2399 w 2849"/>
                  <a:gd name="T53" fmla="*/ 147 h 969"/>
                  <a:gd name="T54" fmla="*/ 2301 w 2849"/>
                  <a:gd name="T55" fmla="*/ 169 h 969"/>
                  <a:gd name="T56" fmla="*/ 2095 w 2849"/>
                  <a:gd name="T57" fmla="*/ 223 h 969"/>
                  <a:gd name="T58" fmla="*/ 1889 w 2849"/>
                  <a:gd name="T59" fmla="*/ 277 h 969"/>
                  <a:gd name="T60" fmla="*/ 1688 w 2849"/>
                  <a:gd name="T61" fmla="*/ 326 h 969"/>
                  <a:gd name="T62" fmla="*/ 1590 w 2849"/>
                  <a:gd name="T63" fmla="*/ 354 h 969"/>
                  <a:gd name="T64" fmla="*/ 1503 w 2849"/>
                  <a:gd name="T65" fmla="*/ 381 h 969"/>
                  <a:gd name="T66" fmla="*/ 1107 w 2849"/>
                  <a:gd name="T67" fmla="*/ 506 h 969"/>
                  <a:gd name="T68" fmla="*/ 912 w 2849"/>
                  <a:gd name="T69" fmla="*/ 577 h 969"/>
                  <a:gd name="T70" fmla="*/ 727 w 2849"/>
                  <a:gd name="T71" fmla="*/ 647 h 969"/>
                  <a:gd name="T72" fmla="*/ 548 w 2849"/>
                  <a:gd name="T73" fmla="*/ 718 h 969"/>
                  <a:gd name="T74" fmla="*/ 380 w 2849"/>
                  <a:gd name="T75" fmla="*/ 794 h 969"/>
                  <a:gd name="T76" fmla="*/ 228 w 2849"/>
                  <a:gd name="T77" fmla="*/ 876 h 969"/>
                  <a:gd name="T78" fmla="*/ 92 w 2849"/>
                  <a:gd name="T79" fmla="*/ 958 h 969"/>
                  <a:gd name="T80" fmla="*/ 92 w 2849"/>
                  <a:gd name="T81" fmla="*/ 958 h 9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2849" h="969">
                    <a:moveTo>
                      <a:pt x="92" y="958"/>
                    </a:moveTo>
                    <a:lnTo>
                      <a:pt x="0" y="969"/>
                    </a:lnTo>
                    <a:lnTo>
                      <a:pt x="391" y="969"/>
                    </a:lnTo>
                    <a:lnTo>
                      <a:pt x="434" y="947"/>
                    </a:lnTo>
                    <a:lnTo>
                      <a:pt x="483" y="914"/>
                    </a:lnTo>
                    <a:lnTo>
                      <a:pt x="554" y="876"/>
                    </a:lnTo>
                    <a:lnTo>
                      <a:pt x="635" y="838"/>
                    </a:lnTo>
                    <a:lnTo>
                      <a:pt x="727" y="794"/>
                    </a:lnTo>
                    <a:lnTo>
                      <a:pt x="836" y="745"/>
                    </a:lnTo>
                    <a:lnTo>
                      <a:pt x="961" y="696"/>
                    </a:lnTo>
                    <a:lnTo>
                      <a:pt x="1102" y="642"/>
                    </a:lnTo>
                    <a:lnTo>
                      <a:pt x="1259" y="582"/>
                    </a:lnTo>
                    <a:lnTo>
                      <a:pt x="1433" y="522"/>
                    </a:lnTo>
                    <a:lnTo>
                      <a:pt x="1623" y="462"/>
                    </a:lnTo>
                    <a:lnTo>
                      <a:pt x="1829" y="403"/>
                    </a:lnTo>
                    <a:lnTo>
                      <a:pt x="2057" y="343"/>
                    </a:lnTo>
                    <a:lnTo>
                      <a:pt x="2301" y="283"/>
                    </a:lnTo>
                    <a:lnTo>
                      <a:pt x="2567" y="223"/>
                    </a:lnTo>
                    <a:lnTo>
                      <a:pt x="2849" y="163"/>
                    </a:lnTo>
                    <a:lnTo>
                      <a:pt x="2849" y="0"/>
                    </a:lnTo>
                    <a:lnTo>
                      <a:pt x="2817" y="16"/>
                    </a:lnTo>
                    <a:lnTo>
                      <a:pt x="2773" y="33"/>
                    </a:lnTo>
                    <a:lnTo>
                      <a:pt x="2719" y="54"/>
                    </a:lnTo>
                    <a:lnTo>
                      <a:pt x="2648" y="76"/>
                    </a:lnTo>
                    <a:lnTo>
                      <a:pt x="2572" y="98"/>
                    </a:lnTo>
                    <a:lnTo>
                      <a:pt x="2491" y="120"/>
                    </a:lnTo>
                    <a:lnTo>
                      <a:pt x="2399" y="147"/>
                    </a:lnTo>
                    <a:lnTo>
                      <a:pt x="2301" y="169"/>
                    </a:lnTo>
                    <a:lnTo>
                      <a:pt x="2095" y="223"/>
                    </a:lnTo>
                    <a:lnTo>
                      <a:pt x="1889" y="277"/>
                    </a:lnTo>
                    <a:lnTo>
                      <a:pt x="1688" y="326"/>
                    </a:lnTo>
                    <a:lnTo>
                      <a:pt x="1590" y="354"/>
                    </a:lnTo>
                    <a:lnTo>
                      <a:pt x="1503" y="381"/>
                    </a:lnTo>
                    <a:lnTo>
                      <a:pt x="1107" y="506"/>
                    </a:lnTo>
                    <a:lnTo>
                      <a:pt x="912" y="577"/>
                    </a:lnTo>
                    <a:lnTo>
                      <a:pt x="727" y="647"/>
                    </a:lnTo>
                    <a:lnTo>
                      <a:pt x="548" y="718"/>
                    </a:lnTo>
                    <a:lnTo>
                      <a:pt x="380" y="794"/>
                    </a:lnTo>
                    <a:lnTo>
                      <a:pt x="228" y="876"/>
                    </a:lnTo>
                    <a:lnTo>
                      <a:pt x="92" y="958"/>
                    </a:lnTo>
                    <a:lnTo>
                      <a:pt x="92" y="95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1961"/>
                      <a:invGamma/>
                    </a:schemeClr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sv-SE"/>
              </a:p>
            </p:txBody>
          </p:sp>
          <p:sp>
            <p:nvSpPr>
              <p:cNvPr id="9" name="Freeform 7">
                <a:extLst>
                  <a:ext uri="{FF2B5EF4-FFF2-40B4-BE49-F238E27FC236}">
                    <a16:creationId xmlns:a16="http://schemas.microsoft.com/office/drawing/2014/main" id="{74868440-8211-A1A1-D600-A57ACF9E1B1D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2748" y="2230"/>
                <a:ext cx="3007" cy="2085"/>
              </a:xfrm>
              <a:custGeom>
                <a:avLst/>
                <a:gdLst>
                  <a:gd name="T0" fmla="*/ 1433 w 3007"/>
                  <a:gd name="T1" fmla="*/ 474 h 2085"/>
                  <a:gd name="T2" fmla="*/ 1460 w 3007"/>
                  <a:gd name="T3" fmla="*/ 528 h 2085"/>
                  <a:gd name="T4" fmla="*/ 1541 w 3007"/>
                  <a:gd name="T5" fmla="*/ 593 h 2085"/>
                  <a:gd name="T6" fmla="*/ 1715 w 3007"/>
                  <a:gd name="T7" fmla="*/ 670 h 2085"/>
                  <a:gd name="T8" fmla="*/ 1927 w 3007"/>
                  <a:gd name="T9" fmla="*/ 735 h 2085"/>
                  <a:gd name="T10" fmla="*/ 2155 w 3007"/>
                  <a:gd name="T11" fmla="*/ 789 h 2085"/>
                  <a:gd name="T12" fmla="*/ 2372 w 3007"/>
                  <a:gd name="T13" fmla="*/ 849 h 2085"/>
                  <a:gd name="T14" fmla="*/ 2551 w 3007"/>
                  <a:gd name="T15" fmla="*/ 920 h 2085"/>
                  <a:gd name="T16" fmla="*/ 2638 w 3007"/>
                  <a:gd name="T17" fmla="*/ 980 h 2085"/>
                  <a:gd name="T18" fmla="*/ 2676 w 3007"/>
                  <a:gd name="T19" fmla="*/ 1029 h 2085"/>
                  <a:gd name="T20" fmla="*/ 2681 w 3007"/>
                  <a:gd name="T21" fmla="*/ 1083 h 2085"/>
                  <a:gd name="T22" fmla="*/ 2665 w 3007"/>
                  <a:gd name="T23" fmla="*/ 1127 h 2085"/>
                  <a:gd name="T24" fmla="*/ 2616 w 3007"/>
                  <a:gd name="T25" fmla="*/ 1170 h 2085"/>
                  <a:gd name="T26" fmla="*/ 2545 w 3007"/>
                  <a:gd name="T27" fmla="*/ 1208 h 2085"/>
                  <a:gd name="T28" fmla="*/ 2448 w 3007"/>
                  <a:gd name="T29" fmla="*/ 1241 h 2085"/>
                  <a:gd name="T30" fmla="*/ 2328 w 3007"/>
                  <a:gd name="T31" fmla="*/ 1274 h 2085"/>
                  <a:gd name="T32" fmla="*/ 2106 w 3007"/>
                  <a:gd name="T33" fmla="*/ 1328 h 2085"/>
                  <a:gd name="T34" fmla="*/ 1742 w 3007"/>
                  <a:gd name="T35" fmla="*/ 1421 h 2085"/>
                  <a:gd name="T36" fmla="*/ 1308 w 3007"/>
                  <a:gd name="T37" fmla="*/ 1540 h 2085"/>
                  <a:gd name="T38" fmla="*/ 820 w 3007"/>
                  <a:gd name="T39" fmla="*/ 1709 h 2085"/>
                  <a:gd name="T40" fmla="*/ 282 w 3007"/>
                  <a:gd name="T41" fmla="*/ 1943 h 2085"/>
                  <a:gd name="T42" fmla="*/ 152 w 3007"/>
                  <a:gd name="T43" fmla="*/ 2085 h 2085"/>
                  <a:gd name="T44" fmla="*/ 386 w 3007"/>
                  <a:gd name="T45" fmla="*/ 1992 h 2085"/>
                  <a:gd name="T46" fmla="*/ 700 w 3007"/>
                  <a:gd name="T47" fmla="*/ 1834 h 2085"/>
                  <a:gd name="T48" fmla="*/ 1064 w 3007"/>
                  <a:gd name="T49" fmla="*/ 1693 h 2085"/>
                  <a:gd name="T50" fmla="*/ 1661 w 3007"/>
                  <a:gd name="T51" fmla="*/ 1497 h 2085"/>
                  <a:gd name="T52" fmla="*/ 1845 w 3007"/>
                  <a:gd name="T53" fmla="*/ 1442 h 2085"/>
                  <a:gd name="T54" fmla="*/ 2252 w 3007"/>
                  <a:gd name="T55" fmla="*/ 1339 h 2085"/>
                  <a:gd name="T56" fmla="*/ 2551 w 3007"/>
                  <a:gd name="T57" fmla="*/ 1263 h 2085"/>
                  <a:gd name="T58" fmla="*/ 2730 w 3007"/>
                  <a:gd name="T59" fmla="*/ 1214 h 2085"/>
                  <a:gd name="T60" fmla="*/ 2876 w 3007"/>
                  <a:gd name="T61" fmla="*/ 1170 h 2085"/>
                  <a:gd name="T62" fmla="*/ 2974 w 3007"/>
                  <a:gd name="T63" fmla="*/ 1132 h 2085"/>
                  <a:gd name="T64" fmla="*/ 3007 w 3007"/>
                  <a:gd name="T65" fmla="*/ 871 h 2085"/>
                  <a:gd name="T66" fmla="*/ 2860 w 3007"/>
                  <a:gd name="T67" fmla="*/ 844 h 2085"/>
                  <a:gd name="T68" fmla="*/ 2670 w 3007"/>
                  <a:gd name="T69" fmla="*/ 806 h 2085"/>
                  <a:gd name="T70" fmla="*/ 2458 w 3007"/>
                  <a:gd name="T71" fmla="*/ 757 h 2085"/>
                  <a:gd name="T72" fmla="*/ 2138 w 3007"/>
                  <a:gd name="T73" fmla="*/ 670 h 2085"/>
                  <a:gd name="T74" fmla="*/ 1959 w 3007"/>
                  <a:gd name="T75" fmla="*/ 604 h 2085"/>
                  <a:gd name="T76" fmla="*/ 1824 w 3007"/>
                  <a:gd name="T77" fmla="*/ 534 h 2085"/>
                  <a:gd name="T78" fmla="*/ 1769 w 3007"/>
                  <a:gd name="T79" fmla="*/ 474 h 2085"/>
                  <a:gd name="T80" fmla="*/ 1753 w 3007"/>
                  <a:gd name="T81" fmla="*/ 436 h 2085"/>
                  <a:gd name="T82" fmla="*/ 1780 w 3007"/>
                  <a:gd name="T83" fmla="*/ 381 h 2085"/>
                  <a:gd name="T84" fmla="*/ 1862 w 3007"/>
                  <a:gd name="T85" fmla="*/ 316 h 2085"/>
                  <a:gd name="T86" fmla="*/ 1986 w 3007"/>
                  <a:gd name="T87" fmla="*/ 267 h 2085"/>
                  <a:gd name="T88" fmla="*/ 2149 w 3007"/>
                  <a:gd name="T89" fmla="*/ 229 h 2085"/>
                  <a:gd name="T90" fmla="*/ 2431 w 3007"/>
                  <a:gd name="T91" fmla="*/ 180 h 2085"/>
                  <a:gd name="T92" fmla="*/ 2827 w 3007"/>
                  <a:gd name="T93" fmla="*/ 125 h 2085"/>
                  <a:gd name="T94" fmla="*/ 3007 w 3007"/>
                  <a:gd name="T95" fmla="*/ 87 h 2085"/>
                  <a:gd name="T96" fmla="*/ 2909 w 3007"/>
                  <a:gd name="T97" fmla="*/ 22 h 2085"/>
                  <a:gd name="T98" fmla="*/ 2676 w 3007"/>
                  <a:gd name="T99" fmla="*/ 66 h 2085"/>
                  <a:gd name="T100" fmla="*/ 2285 w 3007"/>
                  <a:gd name="T101" fmla="*/ 120 h 2085"/>
                  <a:gd name="T102" fmla="*/ 2030 w 3007"/>
                  <a:gd name="T103" fmla="*/ 158 h 2085"/>
                  <a:gd name="T104" fmla="*/ 1791 w 3007"/>
                  <a:gd name="T105" fmla="*/ 202 h 2085"/>
                  <a:gd name="T106" fmla="*/ 1601 w 3007"/>
                  <a:gd name="T107" fmla="*/ 261 h 2085"/>
                  <a:gd name="T108" fmla="*/ 1471 w 3007"/>
                  <a:gd name="T109" fmla="*/ 338 h 2085"/>
                  <a:gd name="T110" fmla="*/ 1438 w 3007"/>
                  <a:gd name="T111" fmla="*/ 387 h 2085"/>
                  <a:gd name="T112" fmla="*/ 1427 w 3007"/>
                  <a:gd name="T113" fmla="*/ 441 h 2085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0" t="0" r="r" b="b"/>
                <a:pathLst>
                  <a:path w="3007" h="2085">
                    <a:moveTo>
                      <a:pt x="1427" y="441"/>
                    </a:moveTo>
                    <a:lnTo>
                      <a:pt x="1433" y="474"/>
                    </a:lnTo>
                    <a:lnTo>
                      <a:pt x="1444" y="501"/>
                    </a:lnTo>
                    <a:lnTo>
                      <a:pt x="1460" y="528"/>
                    </a:lnTo>
                    <a:lnTo>
                      <a:pt x="1482" y="550"/>
                    </a:lnTo>
                    <a:lnTo>
                      <a:pt x="1541" y="593"/>
                    </a:lnTo>
                    <a:lnTo>
                      <a:pt x="1623" y="637"/>
                    </a:lnTo>
                    <a:lnTo>
                      <a:pt x="1715" y="670"/>
                    </a:lnTo>
                    <a:lnTo>
                      <a:pt x="1818" y="702"/>
                    </a:lnTo>
                    <a:lnTo>
                      <a:pt x="1927" y="735"/>
                    </a:lnTo>
                    <a:lnTo>
                      <a:pt x="2041" y="762"/>
                    </a:lnTo>
                    <a:lnTo>
                      <a:pt x="2155" y="789"/>
                    </a:lnTo>
                    <a:lnTo>
                      <a:pt x="2269" y="822"/>
                    </a:lnTo>
                    <a:lnTo>
                      <a:pt x="2372" y="849"/>
                    </a:lnTo>
                    <a:lnTo>
                      <a:pt x="2464" y="882"/>
                    </a:lnTo>
                    <a:lnTo>
                      <a:pt x="2551" y="920"/>
                    </a:lnTo>
                    <a:lnTo>
                      <a:pt x="2616" y="958"/>
                    </a:lnTo>
                    <a:lnTo>
                      <a:pt x="2638" y="980"/>
                    </a:lnTo>
                    <a:lnTo>
                      <a:pt x="2659" y="1007"/>
                    </a:lnTo>
                    <a:lnTo>
                      <a:pt x="2676" y="1029"/>
                    </a:lnTo>
                    <a:lnTo>
                      <a:pt x="2681" y="1056"/>
                    </a:lnTo>
                    <a:lnTo>
                      <a:pt x="2681" y="1083"/>
                    </a:lnTo>
                    <a:lnTo>
                      <a:pt x="2676" y="1105"/>
                    </a:lnTo>
                    <a:lnTo>
                      <a:pt x="2665" y="1127"/>
                    </a:lnTo>
                    <a:lnTo>
                      <a:pt x="2643" y="1149"/>
                    </a:lnTo>
                    <a:lnTo>
                      <a:pt x="2616" y="1170"/>
                    </a:lnTo>
                    <a:lnTo>
                      <a:pt x="2583" y="1187"/>
                    </a:lnTo>
                    <a:lnTo>
                      <a:pt x="2545" y="1208"/>
                    </a:lnTo>
                    <a:lnTo>
                      <a:pt x="2502" y="1225"/>
                    </a:lnTo>
                    <a:lnTo>
                      <a:pt x="2448" y="1241"/>
                    </a:lnTo>
                    <a:lnTo>
                      <a:pt x="2388" y="1257"/>
                    </a:lnTo>
                    <a:lnTo>
                      <a:pt x="2328" y="1274"/>
                    </a:lnTo>
                    <a:lnTo>
                      <a:pt x="2258" y="1290"/>
                    </a:lnTo>
                    <a:lnTo>
                      <a:pt x="2106" y="1328"/>
                    </a:lnTo>
                    <a:lnTo>
                      <a:pt x="1932" y="1372"/>
                    </a:lnTo>
                    <a:lnTo>
                      <a:pt x="1742" y="1421"/>
                    </a:lnTo>
                    <a:lnTo>
                      <a:pt x="1531" y="1475"/>
                    </a:lnTo>
                    <a:lnTo>
                      <a:pt x="1308" y="1540"/>
                    </a:lnTo>
                    <a:lnTo>
                      <a:pt x="1069" y="1617"/>
                    </a:lnTo>
                    <a:lnTo>
                      <a:pt x="820" y="1709"/>
                    </a:lnTo>
                    <a:lnTo>
                      <a:pt x="554" y="1818"/>
                    </a:lnTo>
                    <a:lnTo>
                      <a:pt x="282" y="1943"/>
                    </a:lnTo>
                    <a:lnTo>
                      <a:pt x="0" y="2085"/>
                    </a:lnTo>
                    <a:lnTo>
                      <a:pt x="152" y="2085"/>
                    </a:lnTo>
                    <a:lnTo>
                      <a:pt x="244" y="2074"/>
                    </a:lnTo>
                    <a:lnTo>
                      <a:pt x="386" y="1992"/>
                    </a:lnTo>
                    <a:lnTo>
                      <a:pt x="537" y="1910"/>
                    </a:lnTo>
                    <a:lnTo>
                      <a:pt x="700" y="1834"/>
                    </a:lnTo>
                    <a:lnTo>
                      <a:pt x="879" y="1763"/>
                    </a:lnTo>
                    <a:lnTo>
                      <a:pt x="1064" y="1693"/>
                    </a:lnTo>
                    <a:lnTo>
                      <a:pt x="1259" y="1622"/>
                    </a:lnTo>
                    <a:lnTo>
                      <a:pt x="1661" y="1497"/>
                    </a:lnTo>
                    <a:lnTo>
                      <a:pt x="1748" y="1470"/>
                    </a:lnTo>
                    <a:lnTo>
                      <a:pt x="1845" y="1442"/>
                    </a:lnTo>
                    <a:lnTo>
                      <a:pt x="2046" y="1393"/>
                    </a:lnTo>
                    <a:lnTo>
                      <a:pt x="2252" y="1339"/>
                    </a:lnTo>
                    <a:lnTo>
                      <a:pt x="2458" y="1285"/>
                    </a:lnTo>
                    <a:lnTo>
                      <a:pt x="2551" y="1263"/>
                    </a:lnTo>
                    <a:lnTo>
                      <a:pt x="2643" y="1236"/>
                    </a:lnTo>
                    <a:lnTo>
                      <a:pt x="2730" y="1214"/>
                    </a:lnTo>
                    <a:lnTo>
                      <a:pt x="2806" y="1192"/>
                    </a:lnTo>
                    <a:lnTo>
                      <a:pt x="2876" y="1170"/>
                    </a:lnTo>
                    <a:lnTo>
                      <a:pt x="2931" y="1149"/>
                    </a:lnTo>
                    <a:lnTo>
                      <a:pt x="2974" y="1132"/>
                    </a:lnTo>
                    <a:lnTo>
                      <a:pt x="3007" y="1116"/>
                    </a:lnTo>
                    <a:lnTo>
                      <a:pt x="3007" y="871"/>
                    </a:lnTo>
                    <a:lnTo>
                      <a:pt x="2941" y="860"/>
                    </a:lnTo>
                    <a:lnTo>
                      <a:pt x="2860" y="844"/>
                    </a:lnTo>
                    <a:lnTo>
                      <a:pt x="2773" y="827"/>
                    </a:lnTo>
                    <a:lnTo>
                      <a:pt x="2670" y="806"/>
                    </a:lnTo>
                    <a:lnTo>
                      <a:pt x="2567" y="784"/>
                    </a:lnTo>
                    <a:lnTo>
                      <a:pt x="2458" y="757"/>
                    </a:lnTo>
                    <a:lnTo>
                      <a:pt x="2241" y="702"/>
                    </a:lnTo>
                    <a:lnTo>
                      <a:pt x="2138" y="670"/>
                    </a:lnTo>
                    <a:lnTo>
                      <a:pt x="2046" y="637"/>
                    </a:lnTo>
                    <a:lnTo>
                      <a:pt x="1959" y="604"/>
                    </a:lnTo>
                    <a:lnTo>
                      <a:pt x="1883" y="566"/>
                    </a:lnTo>
                    <a:lnTo>
                      <a:pt x="1824" y="534"/>
                    </a:lnTo>
                    <a:lnTo>
                      <a:pt x="1780" y="495"/>
                    </a:lnTo>
                    <a:lnTo>
                      <a:pt x="1769" y="474"/>
                    </a:lnTo>
                    <a:lnTo>
                      <a:pt x="1758" y="457"/>
                    </a:lnTo>
                    <a:lnTo>
                      <a:pt x="1753" y="436"/>
                    </a:lnTo>
                    <a:lnTo>
                      <a:pt x="1758" y="419"/>
                    </a:lnTo>
                    <a:lnTo>
                      <a:pt x="1780" y="381"/>
                    </a:lnTo>
                    <a:lnTo>
                      <a:pt x="1813" y="343"/>
                    </a:lnTo>
                    <a:lnTo>
                      <a:pt x="1862" y="316"/>
                    </a:lnTo>
                    <a:lnTo>
                      <a:pt x="1921" y="289"/>
                    </a:lnTo>
                    <a:lnTo>
                      <a:pt x="1986" y="267"/>
                    </a:lnTo>
                    <a:lnTo>
                      <a:pt x="2062" y="245"/>
                    </a:lnTo>
                    <a:lnTo>
                      <a:pt x="2149" y="229"/>
                    </a:lnTo>
                    <a:lnTo>
                      <a:pt x="2236" y="213"/>
                    </a:lnTo>
                    <a:lnTo>
                      <a:pt x="2431" y="180"/>
                    </a:lnTo>
                    <a:lnTo>
                      <a:pt x="2627" y="158"/>
                    </a:lnTo>
                    <a:lnTo>
                      <a:pt x="2827" y="125"/>
                    </a:lnTo>
                    <a:lnTo>
                      <a:pt x="2920" y="109"/>
                    </a:lnTo>
                    <a:lnTo>
                      <a:pt x="3007" y="87"/>
                    </a:lnTo>
                    <a:lnTo>
                      <a:pt x="3007" y="0"/>
                    </a:lnTo>
                    <a:lnTo>
                      <a:pt x="2909" y="22"/>
                    </a:lnTo>
                    <a:lnTo>
                      <a:pt x="2795" y="44"/>
                    </a:lnTo>
                    <a:lnTo>
                      <a:pt x="2676" y="66"/>
                    </a:lnTo>
                    <a:lnTo>
                      <a:pt x="2551" y="82"/>
                    </a:lnTo>
                    <a:lnTo>
                      <a:pt x="2285" y="120"/>
                    </a:lnTo>
                    <a:lnTo>
                      <a:pt x="2155" y="136"/>
                    </a:lnTo>
                    <a:lnTo>
                      <a:pt x="2030" y="158"/>
                    </a:lnTo>
                    <a:lnTo>
                      <a:pt x="1905" y="174"/>
                    </a:lnTo>
                    <a:lnTo>
                      <a:pt x="1791" y="202"/>
                    </a:lnTo>
                    <a:lnTo>
                      <a:pt x="1688" y="229"/>
                    </a:lnTo>
                    <a:lnTo>
                      <a:pt x="1601" y="261"/>
                    </a:lnTo>
                    <a:lnTo>
                      <a:pt x="1525" y="300"/>
                    </a:lnTo>
                    <a:lnTo>
                      <a:pt x="1471" y="338"/>
                    </a:lnTo>
                    <a:lnTo>
                      <a:pt x="1455" y="359"/>
                    </a:lnTo>
                    <a:lnTo>
                      <a:pt x="1438" y="387"/>
                    </a:lnTo>
                    <a:lnTo>
                      <a:pt x="1427" y="414"/>
                    </a:lnTo>
                    <a:lnTo>
                      <a:pt x="1427" y="441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10" name="Freeform 8">
                <a:extLst>
                  <a:ext uri="{FF2B5EF4-FFF2-40B4-BE49-F238E27FC236}">
                    <a16:creationId xmlns:a16="http://schemas.microsoft.com/office/drawing/2014/main" id="{1142F803-9BEC-291F-896A-9B338594A474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4501" y="2317"/>
                <a:ext cx="1248" cy="539"/>
              </a:xfrm>
              <a:custGeom>
                <a:avLst/>
                <a:gdLst>
                  <a:gd name="T0" fmla="*/ 0 w 1248"/>
                  <a:gd name="T1" fmla="*/ 332 h 539"/>
                  <a:gd name="T2" fmla="*/ 0 w 1248"/>
                  <a:gd name="T3" fmla="*/ 360 h 539"/>
                  <a:gd name="T4" fmla="*/ 5 w 1248"/>
                  <a:gd name="T5" fmla="*/ 387 h 539"/>
                  <a:gd name="T6" fmla="*/ 27 w 1248"/>
                  <a:gd name="T7" fmla="*/ 414 h 539"/>
                  <a:gd name="T8" fmla="*/ 54 w 1248"/>
                  <a:gd name="T9" fmla="*/ 436 h 539"/>
                  <a:gd name="T10" fmla="*/ 92 w 1248"/>
                  <a:gd name="T11" fmla="*/ 463 h 539"/>
                  <a:gd name="T12" fmla="*/ 141 w 1248"/>
                  <a:gd name="T13" fmla="*/ 490 h 539"/>
                  <a:gd name="T14" fmla="*/ 195 w 1248"/>
                  <a:gd name="T15" fmla="*/ 512 h 539"/>
                  <a:gd name="T16" fmla="*/ 255 w 1248"/>
                  <a:gd name="T17" fmla="*/ 539 h 539"/>
                  <a:gd name="T18" fmla="*/ 212 w 1248"/>
                  <a:gd name="T19" fmla="*/ 517 h 539"/>
                  <a:gd name="T20" fmla="*/ 179 w 1248"/>
                  <a:gd name="T21" fmla="*/ 490 h 539"/>
                  <a:gd name="T22" fmla="*/ 157 w 1248"/>
                  <a:gd name="T23" fmla="*/ 468 h 539"/>
                  <a:gd name="T24" fmla="*/ 141 w 1248"/>
                  <a:gd name="T25" fmla="*/ 447 h 539"/>
                  <a:gd name="T26" fmla="*/ 136 w 1248"/>
                  <a:gd name="T27" fmla="*/ 425 h 539"/>
                  <a:gd name="T28" fmla="*/ 136 w 1248"/>
                  <a:gd name="T29" fmla="*/ 403 h 539"/>
                  <a:gd name="T30" fmla="*/ 141 w 1248"/>
                  <a:gd name="T31" fmla="*/ 381 h 539"/>
                  <a:gd name="T32" fmla="*/ 157 w 1248"/>
                  <a:gd name="T33" fmla="*/ 365 h 539"/>
                  <a:gd name="T34" fmla="*/ 179 w 1248"/>
                  <a:gd name="T35" fmla="*/ 343 h 539"/>
                  <a:gd name="T36" fmla="*/ 201 w 1248"/>
                  <a:gd name="T37" fmla="*/ 327 h 539"/>
                  <a:gd name="T38" fmla="*/ 266 w 1248"/>
                  <a:gd name="T39" fmla="*/ 294 h 539"/>
                  <a:gd name="T40" fmla="*/ 353 w 1248"/>
                  <a:gd name="T41" fmla="*/ 262 h 539"/>
                  <a:gd name="T42" fmla="*/ 445 w 1248"/>
                  <a:gd name="T43" fmla="*/ 234 h 539"/>
                  <a:gd name="T44" fmla="*/ 554 w 1248"/>
                  <a:gd name="T45" fmla="*/ 213 h 539"/>
                  <a:gd name="T46" fmla="*/ 662 w 1248"/>
                  <a:gd name="T47" fmla="*/ 191 h 539"/>
                  <a:gd name="T48" fmla="*/ 890 w 1248"/>
                  <a:gd name="T49" fmla="*/ 153 h 539"/>
                  <a:gd name="T50" fmla="*/ 993 w 1248"/>
                  <a:gd name="T51" fmla="*/ 136 h 539"/>
                  <a:gd name="T52" fmla="*/ 1091 w 1248"/>
                  <a:gd name="T53" fmla="*/ 120 h 539"/>
                  <a:gd name="T54" fmla="*/ 1178 w 1248"/>
                  <a:gd name="T55" fmla="*/ 115 h 539"/>
                  <a:gd name="T56" fmla="*/ 1248 w 1248"/>
                  <a:gd name="T57" fmla="*/ 104 h 539"/>
                  <a:gd name="T58" fmla="*/ 1248 w 1248"/>
                  <a:gd name="T59" fmla="*/ 0 h 539"/>
                  <a:gd name="T60" fmla="*/ 1161 w 1248"/>
                  <a:gd name="T61" fmla="*/ 22 h 539"/>
                  <a:gd name="T62" fmla="*/ 1069 w 1248"/>
                  <a:gd name="T63" fmla="*/ 38 h 539"/>
                  <a:gd name="T64" fmla="*/ 874 w 1248"/>
                  <a:gd name="T65" fmla="*/ 71 h 539"/>
                  <a:gd name="T66" fmla="*/ 673 w 1248"/>
                  <a:gd name="T67" fmla="*/ 93 h 539"/>
                  <a:gd name="T68" fmla="*/ 483 w 1248"/>
                  <a:gd name="T69" fmla="*/ 126 h 539"/>
                  <a:gd name="T70" fmla="*/ 391 w 1248"/>
                  <a:gd name="T71" fmla="*/ 142 h 539"/>
                  <a:gd name="T72" fmla="*/ 309 w 1248"/>
                  <a:gd name="T73" fmla="*/ 158 h 539"/>
                  <a:gd name="T74" fmla="*/ 228 w 1248"/>
                  <a:gd name="T75" fmla="*/ 180 h 539"/>
                  <a:gd name="T76" fmla="*/ 163 w 1248"/>
                  <a:gd name="T77" fmla="*/ 202 h 539"/>
                  <a:gd name="T78" fmla="*/ 103 w 1248"/>
                  <a:gd name="T79" fmla="*/ 229 h 539"/>
                  <a:gd name="T80" fmla="*/ 54 w 1248"/>
                  <a:gd name="T81" fmla="*/ 256 h 539"/>
                  <a:gd name="T82" fmla="*/ 22 w 1248"/>
                  <a:gd name="T83" fmla="*/ 294 h 539"/>
                  <a:gd name="T84" fmla="*/ 0 w 1248"/>
                  <a:gd name="T85" fmla="*/ 332 h 539"/>
                  <a:gd name="T86" fmla="*/ 0 w 1248"/>
                  <a:gd name="T87" fmla="*/ 332 h 5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1248" h="539">
                    <a:moveTo>
                      <a:pt x="0" y="332"/>
                    </a:moveTo>
                    <a:lnTo>
                      <a:pt x="0" y="360"/>
                    </a:lnTo>
                    <a:lnTo>
                      <a:pt x="5" y="387"/>
                    </a:lnTo>
                    <a:lnTo>
                      <a:pt x="27" y="414"/>
                    </a:lnTo>
                    <a:lnTo>
                      <a:pt x="54" y="436"/>
                    </a:lnTo>
                    <a:lnTo>
                      <a:pt x="92" y="463"/>
                    </a:lnTo>
                    <a:lnTo>
                      <a:pt x="141" y="490"/>
                    </a:lnTo>
                    <a:lnTo>
                      <a:pt x="195" y="512"/>
                    </a:lnTo>
                    <a:lnTo>
                      <a:pt x="255" y="539"/>
                    </a:lnTo>
                    <a:lnTo>
                      <a:pt x="212" y="517"/>
                    </a:lnTo>
                    <a:lnTo>
                      <a:pt x="179" y="490"/>
                    </a:lnTo>
                    <a:lnTo>
                      <a:pt x="157" y="468"/>
                    </a:lnTo>
                    <a:lnTo>
                      <a:pt x="141" y="447"/>
                    </a:lnTo>
                    <a:lnTo>
                      <a:pt x="136" y="425"/>
                    </a:lnTo>
                    <a:lnTo>
                      <a:pt x="136" y="403"/>
                    </a:lnTo>
                    <a:lnTo>
                      <a:pt x="141" y="381"/>
                    </a:lnTo>
                    <a:lnTo>
                      <a:pt x="157" y="365"/>
                    </a:lnTo>
                    <a:lnTo>
                      <a:pt x="179" y="343"/>
                    </a:lnTo>
                    <a:lnTo>
                      <a:pt x="201" y="327"/>
                    </a:lnTo>
                    <a:lnTo>
                      <a:pt x="266" y="294"/>
                    </a:lnTo>
                    <a:lnTo>
                      <a:pt x="353" y="262"/>
                    </a:lnTo>
                    <a:lnTo>
                      <a:pt x="445" y="234"/>
                    </a:lnTo>
                    <a:lnTo>
                      <a:pt x="554" y="213"/>
                    </a:lnTo>
                    <a:lnTo>
                      <a:pt x="662" y="191"/>
                    </a:lnTo>
                    <a:lnTo>
                      <a:pt x="890" y="153"/>
                    </a:lnTo>
                    <a:lnTo>
                      <a:pt x="993" y="136"/>
                    </a:lnTo>
                    <a:lnTo>
                      <a:pt x="1091" y="120"/>
                    </a:lnTo>
                    <a:lnTo>
                      <a:pt x="1178" y="115"/>
                    </a:lnTo>
                    <a:lnTo>
                      <a:pt x="1248" y="104"/>
                    </a:lnTo>
                    <a:lnTo>
                      <a:pt x="1248" y="0"/>
                    </a:lnTo>
                    <a:lnTo>
                      <a:pt x="1161" y="22"/>
                    </a:lnTo>
                    <a:lnTo>
                      <a:pt x="1069" y="38"/>
                    </a:lnTo>
                    <a:lnTo>
                      <a:pt x="874" y="71"/>
                    </a:lnTo>
                    <a:lnTo>
                      <a:pt x="673" y="93"/>
                    </a:lnTo>
                    <a:lnTo>
                      <a:pt x="483" y="126"/>
                    </a:lnTo>
                    <a:lnTo>
                      <a:pt x="391" y="142"/>
                    </a:lnTo>
                    <a:lnTo>
                      <a:pt x="309" y="158"/>
                    </a:lnTo>
                    <a:lnTo>
                      <a:pt x="228" y="180"/>
                    </a:lnTo>
                    <a:lnTo>
                      <a:pt x="163" y="202"/>
                    </a:lnTo>
                    <a:lnTo>
                      <a:pt x="103" y="229"/>
                    </a:lnTo>
                    <a:lnTo>
                      <a:pt x="54" y="256"/>
                    </a:lnTo>
                    <a:lnTo>
                      <a:pt x="22" y="294"/>
                    </a:lnTo>
                    <a:lnTo>
                      <a:pt x="0" y="332"/>
                    </a:lnTo>
                    <a:lnTo>
                      <a:pt x="0" y="33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7843"/>
                      <a:invGamma/>
                    </a:schemeClr>
                  </a:gs>
                  <a:gs pos="100000">
                    <a:schemeClr val="bg1"/>
                  </a:gs>
                </a:gsLst>
                <a:lin ang="2700000" scaled="1"/>
              </a:gradFill>
              <a:ln>
                <a:noFill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sv-SE"/>
              </a:p>
            </p:txBody>
          </p:sp>
        </p:grpSp>
        <p:sp>
          <p:nvSpPr>
            <p:cNvPr id="4" name="Freeform 9">
              <a:extLst>
                <a:ext uri="{FF2B5EF4-FFF2-40B4-BE49-F238E27FC236}">
                  <a16:creationId xmlns:a16="http://schemas.microsoft.com/office/drawing/2014/main" id="{38E2E5D9-33A6-F79A-1070-7412EC8566B8}"/>
                </a:ext>
              </a:extLst>
            </p:cNvPr>
            <p:cNvSpPr>
              <a:spLocks/>
            </p:cNvSpPr>
            <p:nvPr/>
          </p:nvSpPr>
          <p:spPr bwMode="hidden">
            <a:xfrm>
              <a:off x="3322" y="1341"/>
              <a:ext cx="1825" cy="1537"/>
            </a:xfrm>
            <a:custGeom>
              <a:avLst/>
              <a:gdLst>
                <a:gd name="T0" fmla="*/ 982 w 2296"/>
                <a:gd name="T1" fmla="*/ 1061 h 1469"/>
                <a:gd name="T2" fmla="*/ 1357 w 2296"/>
                <a:gd name="T3" fmla="*/ 1012 h 1469"/>
                <a:gd name="T4" fmla="*/ 1666 w 2296"/>
                <a:gd name="T5" fmla="*/ 957 h 1469"/>
                <a:gd name="T6" fmla="*/ 1916 w 2296"/>
                <a:gd name="T7" fmla="*/ 897 h 1469"/>
                <a:gd name="T8" fmla="*/ 2100 w 2296"/>
                <a:gd name="T9" fmla="*/ 832 h 1469"/>
                <a:gd name="T10" fmla="*/ 2220 w 2296"/>
                <a:gd name="T11" fmla="*/ 756 h 1469"/>
                <a:gd name="T12" fmla="*/ 2285 w 2296"/>
                <a:gd name="T13" fmla="*/ 669 h 1469"/>
                <a:gd name="T14" fmla="*/ 2290 w 2296"/>
                <a:gd name="T15" fmla="*/ 560 h 1469"/>
                <a:gd name="T16" fmla="*/ 2241 w 2296"/>
                <a:gd name="T17" fmla="*/ 457 h 1469"/>
                <a:gd name="T18" fmla="*/ 2144 w 2296"/>
                <a:gd name="T19" fmla="*/ 364 h 1469"/>
                <a:gd name="T20" fmla="*/ 2008 w 2296"/>
                <a:gd name="T21" fmla="*/ 277 h 1469"/>
                <a:gd name="T22" fmla="*/ 1769 w 2296"/>
                <a:gd name="T23" fmla="*/ 157 h 1469"/>
                <a:gd name="T24" fmla="*/ 1612 w 2296"/>
                <a:gd name="T25" fmla="*/ 92 h 1469"/>
                <a:gd name="T26" fmla="*/ 1476 w 2296"/>
                <a:gd name="T27" fmla="*/ 43 h 1469"/>
                <a:gd name="T28" fmla="*/ 1384 w 2296"/>
                <a:gd name="T29" fmla="*/ 10 h 1469"/>
                <a:gd name="T30" fmla="*/ 1346 w 2296"/>
                <a:gd name="T31" fmla="*/ 0 h 1469"/>
                <a:gd name="T32" fmla="*/ 1655 w 2296"/>
                <a:gd name="T33" fmla="*/ 119 h 1469"/>
                <a:gd name="T34" fmla="*/ 1948 w 2296"/>
                <a:gd name="T35" fmla="*/ 255 h 1469"/>
                <a:gd name="T36" fmla="*/ 2068 w 2296"/>
                <a:gd name="T37" fmla="*/ 326 h 1469"/>
                <a:gd name="T38" fmla="*/ 2171 w 2296"/>
                <a:gd name="T39" fmla="*/ 402 h 1469"/>
                <a:gd name="T40" fmla="*/ 2236 w 2296"/>
                <a:gd name="T41" fmla="*/ 478 h 1469"/>
                <a:gd name="T42" fmla="*/ 2263 w 2296"/>
                <a:gd name="T43" fmla="*/ 560 h 1469"/>
                <a:gd name="T44" fmla="*/ 2241 w 2296"/>
                <a:gd name="T45" fmla="*/ 636 h 1469"/>
                <a:gd name="T46" fmla="*/ 2171 w 2296"/>
                <a:gd name="T47" fmla="*/ 702 h 1469"/>
                <a:gd name="T48" fmla="*/ 2062 w 2296"/>
                <a:gd name="T49" fmla="*/ 756 h 1469"/>
                <a:gd name="T50" fmla="*/ 1921 w 2296"/>
                <a:gd name="T51" fmla="*/ 800 h 1469"/>
                <a:gd name="T52" fmla="*/ 1748 w 2296"/>
                <a:gd name="T53" fmla="*/ 843 h 1469"/>
                <a:gd name="T54" fmla="*/ 1351 w 2296"/>
                <a:gd name="T55" fmla="*/ 908 h 1469"/>
                <a:gd name="T56" fmla="*/ 923 w 2296"/>
                <a:gd name="T57" fmla="*/ 968 h 1469"/>
                <a:gd name="T58" fmla="*/ 521 w 2296"/>
                <a:gd name="T59" fmla="*/ 1028 h 1469"/>
                <a:gd name="T60" fmla="*/ 353 w 2296"/>
                <a:gd name="T61" fmla="*/ 1066 h 1469"/>
                <a:gd name="T62" fmla="*/ 206 w 2296"/>
                <a:gd name="T63" fmla="*/ 1104 h 1469"/>
                <a:gd name="T64" fmla="*/ 92 w 2296"/>
                <a:gd name="T65" fmla="*/ 1148 h 1469"/>
                <a:gd name="T66" fmla="*/ 22 w 2296"/>
                <a:gd name="T67" fmla="*/ 1202 h 1469"/>
                <a:gd name="T68" fmla="*/ 0 w 2296"/>
                <a:gd name="T69" fmla="*/ 1262 h 1469"/>
                <a:gd name="T70" fmla="*/ 27 w 2296"/>
                <a:gd name="T71" fmla="*/ 1327 h 1469"/>
                <a:gd name="T72" fmla="*/ 98 w 2296"/>
                <a:gd name="T73" fmla="*/ 1382 h 1469"/>
                <a:gd name="T74" fmla="*/ 196 w 2296"/>
                <a:gd name="T75" fmla="*/ 1425 h 1469"/>
                <a:gd name="T76" fmla="*/ 326 w 2296"/>
                <a:gd name="T77" fmla="*/ 1469 h 1469"/>
                <a:gd name="T78" fmla="*/ 217 w 2296"/>
                <a:gd name="T79" fmla="*/ 1414 h 1469"/>
                <a:gd name="T80" fmla="*/ 147 w 2296"/>
                <a:gd name="T81" fmla="*/ 1360 h 1469"/>
                <a:gd name="T82" fmla="*/ 120 w 2296"/>
                <a:gd name="T83" fmla="*/ 1306 h 1469"/>
                <a:gd name="T84" fmla="*/ 141 w 2296"/>
                <a:gd name="T85" fmla="*/ 1257 h 1469"/>
                <a:gd name="T86" fmla="*/ 212 w 2296"/>
                <a:gd name="T87" fmla="*/ 1208 h 1469"/>
                <a:gd name="T88" fmla="*/ 342 w 2296"/>
                <a:gd name="T89" fmla="*/ 1164 h 1469"/>
                <a:gd name="T90" fmla="*/ 527 w 2296"/>
                <a:gd name="T91" fmla="*/ 1121 h 1469"/>
                <a:gd name="T92" fmla="*/ 771 w 2296"/>
                <a:gd name="T93" fmla="*/ 1088 h 14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2296" h="1469">
                  <a:moveTo>
                    <a:pt x="771" y="1088"/>
                  </a:moveTo>
                  <a:lnTo>
                    <a:pt x="982" y="1061"/>
                  </a:lnTo>
                  <a:lnTo>
                    <a:pt x="1178" y="1034"/>
                  </a:lnTo>
                  <a:lnTo>
                    <a:pt x="1357" y="1012"/>
                  </a:lnTo>
                  <a:lnTo>
                    <a:pt x="1520" y="985"/>
                  </a:lnTo>
                  <a:lnTo>
                    <a:pt x="1666" y="957"/>
                  </a:lnTo>
                  <a:lnTo>
                    <a:pt x="1796" y="930"/>
                  </a:lnTo>
                  <a:lnTo>
                    <a:pt x="1916" y="897"/>
                  </a:lnTo>
                  <a:lnTo>
                    <a:pt x="2013" y="870"/>
                  </a:lnTo>
                  <a:lnTo>
                    <a:pt x="2100" y="832"/>
                  </a:lnTo>
                  <a:lnTo>
                    <a:pt x="2171" y="800"/>
                  </a:lnTo>
                  <a:lnTo>
                    <a:pt x="2220" y="756"/>
                  </a:lnTo>
                  <a:lnTo>
                    <a:pt x="2263" y="712"/>
                  </a:lnTo>
                  <a:lnTo>
                    <a:pt x="2285" y="669"/>
                  </a:lnTo>
                  <a:lnTo>
                    <a:pt x="2296" y="614"/>
                  </a:lnTo>
                  <a:lnTo>
                    <a:pt x="2290" y="560"/>
                  </a:lnTo>
                  <a:lnTo>
                    <a:pt x="2269" y="500"/>
                  </a:lnTo>
                  <a:lnTo>
                    <a:pt x="2241" y="457"/>
                  </a:lnTo>
                  <a:lnTo>
                    <a:pt x="2198" y="408"/>
                  </a:lnTo>
                  <a:lnTo>
                    <a:pt x="2144" y="364"/>
                  </a:lnTo>
                  <a:lnTo>
                    <a:pt x="2079" y="321"/>
                  </a:lnTo>
                  <a:lnTo>
                    <a:pt x="2008" y="277"/>
                  </a:lnTo>
                  <a:lnTo>
                    <a:pt x="1927" y="234"/>
                  </a:lnTo>
                  <a:lnTo>
                    <a:pt x="1769" y="157"/>
                  </a:lnTo>
                  <a:lnTo>
                    <a:pt x="1688" y="125"/>
                  </a:lnTo>
                  <a:lnTo>
                    <a:pt x="1612" y="92"/>
                  </a:lnTo>
                  <a:lnTo>
                    <a:pt x="1536" y="65"/>
                  </a:lnTo>
                  <a:lnTo>
                    <a:pt x="1476" y="43"/>
                  </a:lnTo>
                  <a:lnTo>
                    <a:pt x="1422" y="27"/>
                  </a:lnTo>
                  <a:lnTo>
                    <a:pt x="1384" y="10"/>
                  </a:lnTo>
                  <a:lnTo>
                    <a:pt x="1357" y="5"/>
                  </a:lnTo>
                  <a:lnTo>
                    <a:pt x="1346" y="0"/>
                  </a:lnTo>
                  <a:lnTo>
                    <a:pt x="1498" y="54"/>
                  </a:lnTo>
                  <a:lnTo>
                    <a:pt x="1655" y="119"/>
                  </a:lnTo>
                  <a:lnTo>
                    <a:pt x="1807" y="185"/>
                  </a:lnTo>
                  <a:lnTo>
                    <a:pt x="1948" y="255"/>
                  </a:lnTo>
                  <a:lnTo>
                    <a:pt x="2013" y="288"/>
                  </a:lnTo>
                  <a:lnTo>
                    <a:pt x="2068" y="326"/>
                  </a:lnTo>
                  <a:lnTo>
                    <a:pt x="2122" y="364"/>
                  </a:lnTo>
                  <a:lnTo>
                    <a:pt x="2171" y="402"/>
                  </a:lnTo>
                  <a:lnTo>
                    <a:pt x="2209" y="440"/>
                  </a:lnTo>
                  <a:lnTo>
                    <a:pt x="2236" y="478"/>
                  </a:lnTo>
                  <a:lnTo>
                    <a:pt x="2252" y="522"/>
                  </a:lnTo>
                  <a:lnTo>
                    <a:pt x="2263" y="560"/>
                  </a:lnTo>
                  <a:lnTo>
                    <a:pt x="2258" y="598"/>
                  </a:lnTo>
                  <a:lnTo>
                    <a:pt x="2241" y="636"/>
                  </a:lnTo>
                  <a:lnTo>
                    <a:pt x="2214" y="669"/>
                  </a:lnTo>
                  <a:lnTo>
                    <a:pt x="2171" y="702"/>
                  </a:lnTo>
                  <a:lnTo>
                    <a:pt x="2122" y="729"/>
                  </a:lnTo>
                  <a:lnTo>
                    <a:pt x="2062" y="756"/>
                  </a:lnTo>
                  <a:lnTo>
                    <a:pt x="1997" y="778"/>
                  </a:lnTo>
                  <a:lnTo>
                    <a:pt x="1921" y="800"/>
                  </a:lnTo>
                  <a:lnTo>
                    <a:pt x="1834" y="821"/>
                  </a:lnTo>
                  <a:lnTo>
                    <a:pt x="1748" y="843"/>
                  </a:lnTo>
                  <a:lnTo>
                    <a:pt x="1552" y="876"/>
                  </a:lnTo>
                  <a:lnTo>
                    <a:pt x="1351" y="908"/>
                  </a:lnTo>
                  <a:lnTo>
                    <a:pt x="1134" y="941"/>
                  </a:lnTo>
                  <a:lnTo>
                    <a:pt x="923" y="968"/>
                  </a:lnTo>
                  <a:lnTo>
                    <a:pt x="716" y="995"/>
                  </a:lnTo>
                  <a:lnTo>
                    <a:pt x="521" y="1028"/>
                  </a:lnTo>
                  <a:lnTo>
                    <a:pt x="434" y="1044"/>
                  </a:lnTo>
                  <a:lnTo>
                    <a:pt x="353" y="1066"/>
                  </a:lnTo>
                  <a:lnTo>
                    <a:pt x="277" y="1082"/>
                  </a:lnTo>
                  <a:lnTo>
                    <a:pt x="206" y="1104"/>
                  </a:lnTo>
                  <a:lnTo>
                    <a:pt x="147" y="1126"/>
                  </a:lnTo>
                  <a:lnTo>
                    <a:pt x="92" y="1148"/>
                  </a:lnTo>
                  <a:lnTo>
                    <a:pt x="54" y="1175"/>
                  </a:lnTo>
                  <a:lnTo>
                    <a:pt x="22" y="1202"/>
                  </a:lnTo>
                  <a:lnTo>
                    <a:pt x="6" y="1229"/>
                  </a:lnTo>
                  <a:lnTo>
                    <a:pt x="0" y="1262"/>
                  </a:lnTo>
                  <a:lnTo>
                    <a:pt x="11" y="1295"/>
                  </a:lnTo>
                  <a:lnTo>
                    <a:pt x="27" y="1327"/>
                  </a:lnTo>
                  <a:lnTo>
                    <a:pt x="54" y="1355"/>
                  </a:lnTo>
                  <a:lnTo>
                    <a:pt x="98" y="1382"/>
                  </a:lnTo>
                  <a:lnTo>
                    <a:pt x="141" y="1404"/>
                  </a:lnTo>
                  <a:lnTo>
                    <a:pt x="196" y="1425"/>
                  </a:lnTo>
                  <a:lnTo>
                    <a:pt x="261" y="1447"/>
                  </a:lnTo>
                  <a:lnTo>
                    <a:pt x="326" y="1469"/>
                  </a:lnTo>
                  <a:lnTo>
                    <a:pt x="266" y="1442"/>
                  </a:lnTo>
                  <a:lnTo>
                    <a:pt x="217" y="1414"/>
                  </a:lnTo>
                  <a:lnTo>
                    <a:pt x="174" y="1387"/>
                  </a:lnTo>
                  <a:lnTo>
                    <a:pt x="147" y="1360"/>
                  </a:lnTo>
                  <a:lnTo>
                    <a:pt x="125" y="1333"/>
                  </a:lnTo>
                  <a:lnTo>
                    <a:pt x="120" y="1306"/>
                  </a:lnTo>
                  <a:lnTo>
                    <a:pt x="125" y="1278"/>
                  </a:lnTo>
                  <a:lnTo>
                    <a:pt x="141" y="1257"/>
                  </a:lnTo>
                  <a:lnTo>
                    <a:pt x="174" y="1229"/>
                  </a:lnTo>
                  <a:lnTo>
                    <a:pt x="212" y="1208"/>
                  </a:lnTo>
                  <a:lnTo>
                    <a:pt x="272" y="1186"/>
                  </a:lnTo>
                  <a:lnTo>
                    <a:pt x="342" y="1164"/>
                  </a:lnTo>
                  <a:lnTo>
                    <a:pt x="423" y="1142"/>
                  </a:lnTo>
                  <a:lnTo>
                    <a:pt x="527" y="1121"/>
                  </a:lnTo>
                  <a:lnTo>
                    <a:pt x="641" y="1104"/>
                  </a:lnTo>
                  <a:lnTo>
                    <a:pt x="771" y="1088"/>
                  </a:lnTo>
                  <a:lnTo>
                    <a:pt x="771" y="108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</p:spPr>
          <p:txBody>
            <a:bodyPr/>
            <a:lstStyle/>
            <a:p>
              <a:pPr eaLnBrk="1" hangingPunct="1">
                <a:defRPr/>
              </a:pPr>
              <a:endParaRPr lang="sv-SE"/>
            </a:p>
          </p:txBody>
        </p:sp>
        <p:sp>
          <p:nvSpPr>
            <p:cNvPr id="5" name="Freeform 10">
              <a:extLst>
                <a:ext uri="{FF2B5EF4-FFF2-40B4-BE49-F238E27FC236}">
                  <a16:creationId xmlns:a16="http://schemas.microsoft.com/office/drawing/2014/main" id="{3C957284-3ED5-48DA-FA10-89A45F7632B9}"/>
                </a:ext>
              </a:extLst>
            </p:cNvPr>
            <p:cNvSpPr>
              <a:spLocks/>
            </p:cNvSpPr>
            <p:nvPr/>
          </p:nvSpPr>
          <p:spPr bwMode="hidden">
            <a:xfrm>
              <a:off x="0" y="0"/>
              <a:ext cx="5758" cy="1776"/>
            </a:xfrm>
            <a:custGeom>
              <a:avLst/>
              <a:gdLst>
                <a:gd name="T0" fmla="*/ 0 w 5740"/>
                <a:gd name="T1" fmla="*/ 0 h 1906"/>
                <a:gd name="T2" fmla="*/ 0 w 5740"/>
                <a:gd name="T3" fmla="*/ 1437 h 1906"/>
                <a:gd name="T4" fmla="*/ 5812 w 5740"/>
                <a:gd name="T5" fmla="*/ 1437 h 1906"/>
                <a:gd name="T6" fmla="*/ 5812 w 5740"/>
                <a:gd name="T7" fmla="*/ 0 h 1906"/>
                <a:gd name="T8" fmla="*/ 0 w 5740"/>
                <a:gd name="T9" fmla="*/ 0 h 1906"/>
                <a:gd name="T10" fmla="*/ 0 w 5740"/>
                <a:gd name="T11" fmla="*/ 0 h 190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740" h="1906">
                  <a:moveTo>
                    <a:pt x="0" y="0"/>
                  </a:moveTo>
                  <a:lnTo>
                    <a:pt x="0" y="1906"/>
                  </a:lnTo>
                  <a:lnTo>
                    <a:pt x="5740" y="1906"/>
                  </a:lnTo>
                  <a:lnTo>
                    <a:pt x="574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v-SE"/>
            </a:p>
          </p:txBody>
        </p:sp>
      </p:grpSp>
      <p:sp>
        <p:nvSpPr>
          <p:cNvPr id="31755" name="Rectangle 11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736725"/>
            <a:ext cx="7772400" cy="1920875"/>
          </a:xfrm>
        </p:spPr>
        <p:txBody>
          <a:bodyPr/>
          <a:lstStyle>
            <a:lvl1pPr>
              <a:defRPr sz="6000"/>
            </a:lvl1pPr>
          </a:lstStyle>
          <a:p>
            <a:pPr lvl="0"/>
            <a:r>
              <a:rPr lang="sv-SE" altLang="sv-SE" noProof="0"/>
              <a:t>Klicka här för att ändra format</a:t>
            </a:r>
          </a:p>
        </p:txBody>
      </p:sp>
      <p:sp>
        <p:nvSpPr>
          <p:cNvPr id="31756" name="Rectangle 12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anose="05000000000000000000" pitchFamily="2" charset="2"/>
              <a:buNone/>
              <a:defRPr/>
            </a:lvl1pPr>
          </a:lstStyle>
          <a:p>
            <a:pPr lvl="0"/>
            <a:r>
              <a:rPr lang="sv-SE" altLang="sv-SE" noProof="0"/>
              <a:t>Klicka här för att ändra format på underrubrik i bakgrunden</a:t>
            </a:r>
          </a:p>
        </p:txBody>
      </p:sp>
      <p:sp>
        <p:nvSpPr>
          <p:cNvPr id="11" name="Rectangle 13">
            <a:extLst>
              <a:ext uri="{FF2B5EF4-FFF2-40B4-BE49-F238E27FC236}">
                <a16:creationId xmlns:a16="http://schemas.microsoft.com/office/drawing/2014/main" id="{EF155E0D-2789-3ADF-C8C6-849826403954}"/>
              </a:ext>
            </a:extLst>
          </p:cNvPr>
          <p:cNvSpPr>
            <a:spLocks noGrp="1" noChangeArrowheads="1"/>
          </p:cNvSpPr>
          <p:nvPr>
            <p:ph type="dt" sz="quarter" idx="10"/>
          </p:nvPr>
        </p:nvSpPr>
        <p:spPr>
          <a:xfrm>
            <a:off x="457200" y="6248400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 altLang="sv-SE"/>
          </a:p>
        </p:txBody>
      </p:sp>
      <p:sp>
        <p:nvSpPr>
          <p:cNvPr id="12" name="Rectangle 14">
            <a:extLst>
              <a:ext uri="{FF2B5EF4-FFF2-40B4-BE49-F238E27FC236}">
                <a16:creationId xmlns:a16="http://schemas.microsoft.com/office/drawing/2014/main" id="{4FE88185-A895-980F-05B6-A21A543BF33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5157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 altLang="sv-SE"/>
          </a:p>
        </p:txBody>
      </p:sp>
      <p:sp>
        <p:nvSpPr>
          <p:cNvPr id="13" name="Rectangle 15">
            <a:extLst>
              <a:ext uri="{FF2B5EF4-FFF2-40B4-BE49-F238E27FC236}">
                <a16:creationId xmlns:a16="http://schemas.microsoft.com/office/drawing/2014/main" id="{0CA7A0A6-86E4-612A-C89A-A90079886C7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54750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0A1B344-E97F-4A86-9489-320EE6CC9FA7}" type="slidenum">
              <a:rPr lang="sv-SE" altLang="sv-SE"/>
              <a:pPr>
                <a:defRPr/>
              </a:pPr>
              <a:t>‹#›</a:t>
            </a:fld>
            <a:endParaRPr lang="sv-SE" altLang="sv-SE"/>
          </a:p>
        </p:txBody>
      </p:sp>
    </p:spTree>
    <p:extLst>
      <p:ext uri="{BB962C8B-B14F-4D97-AF65-F5344CB8AC3E}">
        <p14:creationId xmlns:p14="http://schemas.microsoft.com/office/powerpoint/2010/main" val="8268557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35C8662A-3A51-C305-71DC-E4C487CC76B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 altLang="sv-SE"/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322FEAF5-616E-21ED-A0CF-335E4C6E3720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B56BD03-110C-4724-B8D1-87B9B8563E9E}" type="slidenum">
              <a:rPr lang="sv-SE" altLang="sv-SE"/>
              <a:pPr>
                <a:defRPr/>
              </a:pPr>
              <a:t>‹#›</a:t>
            </a:fld>
            <a:endParaRPr lang="sv-SE" altLang="sv-SE"/>
          </a:p>
        </p:txBody>
      </p:sp>
      <p:sp>
        <p:nvSpPr>
          <p:cNvPr id="6" name="Rectangle 14">
            <a:extLst>
              <a:ext uri="{FF2B5EF4-FFF2-40B4-BE49-F238E27FC236}">
                <a16:creationId xmlns:a16="http://schemas.microsoft.com/office/drawing/2014/main" id="{A498707A-1F7A-2E13-C6B0-F9E27CD41407}"/>
              </a:ext>
            </a:extLst>
          </p:cNvPr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 altLang="sv-SE"/>
          </a:p>
        </p:txBody>
      </p:sp>
    </p:spTree>
    <p:extLst>
      <p:ext uri="{BB962C8B-B14F-4D97-AF65-F5344CB8AC3E}">
        <p14:creationId xmlns:p14="http://schemas.microsoft.com/office/powerpoint/2010/main" val="42348283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ät rubrik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4BDC92CD-D461-6769-2737-E7E917632DE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 altLang="sv-SE"/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EEBFD017-9760-5411-A8AE-88F1ED9477CD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7CB4FCE-6CBC-4D59-9B7E-C253F0102DCE}" type="slidenum">
              <a:rPr lang="sv-SE" altLang="sv-SE"/>
              <a:pPr>
                <a:defRPr/>
              </a:pPr>
              <a:t>‹#›</a:t>
            </a:fld>
            <a:endParaRPr lang="sv-SE" altLang="sv-SE"/>
          </a:p>
        </p:txBody>
      </p:sp>
      <p:sp>
        <p:nvSpPr>
          <p:cNvPr id="6" name="Rectangle 14">
            <a:extLst>
              <a:ext uri="{FF2B5EF4-FFF2-40B4-BE49-F238E27FC236}">
                <a16:creationId xmlns:a16="http://schemas.microsoft.com/office/drawing/2014/main" id="{CC2C02E1-A66F-8205-4240-876DC12278FB}"/>
              </a:ext>
            </a:extLst>
          </p:cNvPr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 altLang="sv-SE"/>
          </a:p>
        </p:txBody>
      </p:sp>
    </p:spTree>
    <p:extLst>
      <p:ext uri="{BB962C8B-B14F-4D97-AF65-F5344CB8AC3E}">
        <p14:creationId xmlns:p14="http://schemas.microsoft.com/office/powerpoint/2010/main" val="6125156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C11508B0-1BEC-B2C3-C7FA-FA3B654E5CD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 altLang="sv-SE"/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5FF796F3-F9E0-A95D-7513-7891D3BD098F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A9038CA-19EB-402C-908E-72828C97BD21}" type="slidenum">
              <a:rPr lang="sv-SE" altLang="sv-SE"/>
              <a:pPr>
                <a:defRPr/>
              </a:pPr>
              <a:t>‹#›</a:t>
            </a:fld>
            <a:endParaRPr lang="sv-SE" altLang="sv-SE"/>
          </a:p>
        </p:txBody>
      </p:sp>
      <p:sp>
        <p:nvSpPr>
          <p:cNvPr id="6" name="Rectangle 14">
            <a:extLst>
              <a:ext uri="{FF2B5EF4-FFF2-40B4-BE49-F238E27FC236}">
                <a16:creationId xmlns:a16="http://schemas.microsoft.com/office/drawing/2014/main" id="{DB7BC278-E9D8-C618-DC37-74784ABC4AE9}"/>
              </a:ext>
            </a:extLst>
          </p:cNvPr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 altLang="sv-SE"/>
          </a:p>
        </p:txBody>
      </p:sp>
    </p:spTree>
    <p:extLst>
      <p:ext uri="{BB962C8B-B14F-4D97-AF65-F5344CB8AC3E}">
        <p14:creationId xmlns:p14="http://schemas.microsoft.com/office/powerpoint/2010/main" val="38924244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F56B513D-1A09-E6F7-C0D2-00B31E0A4F4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 altLang="sv-SE"/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DBD791BA-0CEF-CEDA-3093-ED5645F99750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B0DE815-64DA-47DF-9730-3C5E4FDAD9A0}" type="slidenum">
              <a:rPr lang="sv-SE" altLang="sv-SE"/>
              <a:pPr>
                <a:defRPr/>
              </a:pPr>
              <a:t>‹#›</a:t>
            </a:fld>
            <a:endParaRPr lang="sv-SE" altLang="sv-SE"/>
          </a:p>
        </p:txBody>
      </p:sp>
      <p:sp>
        <p:nvSpPr>
          <p:cNvPr id="6" name="Rectangle 14">
            <a:extLst>
              <a:ext uri="{FF2B5EF4-FFF2-40B4-BE49-F238E27FC236}">
                <a16:creationId xmlns:a16="http://schemas.microsoft.com/office/drawing/2014/main" id="{66A57394-180D-D2E7-4E67-25950B7BFDF0}"/>
              </a:ext>
            </a:extLst>
          </p:cNvPr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 altLang="sv-SE"/>
          </a:p>
        </p:txBody>
      </p:sp>
    </p:spTree>
    <p:extLst>
      <p:ext uri="{BB962C8B-B14F-4D97-AF65-F5344CB8AC3E}">
        <p14:creationId xmlns:p14="http://schemas.microsoft.com/office/powerpoint/2010/main" val="35035749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A26ECA74-B070-363B-1C9C-16FA62721BB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 altLang="sv-SE"/>
          </a:p>
        </p:txBody>
      </p:sp>
      <p:sp>
        <p:nvSpPr>
          <p:cNvPr id="6" name="Rectangle 3">
            <a:extLst>
              <a:ext uri="{FF2B5EF4-FFF2-40B4-BE49-F238E27FC236}">
                <a16:creationId xmlns:a16="http://schemas.microsoft.com/office/drawing/2014/main" id="{86158A3A-42A8-DA45-97BF-7AEF4765E7DE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520DB8-AE24-416E-BF51-F575AAA5D44F}" type="slidenum">
              <a:rPr lang="sv-SE" altLang="sv-SE"/>
              <a:pPr>
                <a:defRPr/>
              </a:pPr>
              <a:t>‹#›</a:t>
            </a:fld>
            <a:endParaRPr lang="sv-SE" altLang="sv-SE"/>
          </a:p>
        </p:txBody>
      </p:sp>
      <p:sp>
        <p:nvSpPr>
          <p:cNvPr id="7" name="Rectangle 14">
            <a:extLst>
              <a:ext uri="{FF2B5EF4-FFF2-40B4-BE49-F238E27FC236}">
                <a16:creationId xmlns:a16="http://schemas.microsoft.com/office/drawing/2014/main" id="{06CBADE5-636F-3BC1-7815-90D4F7E38CB2}"/>
              </a:ext>
            </a:extLst>
          </p:cNvPr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 altLang="sv-SE"/>
          </a:p>
        </p:txBody>
      </p:sp>
    </p:spTree>
    <p:extLst>
      <p:ext uri="{BB962C8B-B14F-4D97-AF65-F5344CB8AC3E}">
        <p14:creationId xmlns:p14="http://schemas.microsoft.com/office/powerpoint/2010/main" val="6419612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6" name="Platshållare för innehåll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7" name="Rectangle 2">
            <a:extLst>
              <a:ext uri="{FF2B5EF4-FFF2-40B4-BE49-F238E27FC236}">
                <a16:creationId xmlns:a16="http://schemas.microsoft.com/office/drawing/2014/main" id="{AB06809A-CCD9-7EA1-4EF9-E030D850C29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 altLang="sv-SE"/>
          </a:p>
        </p:txBody>
      </p:sp>
      <p:sp>
        <p:nvSpPr>
          <p:cNvPr id="8" name="Rectangle 3">
            <a:extLst>
              <a:ext uri="{FF2B5EF4-FFF2-40B4-BE49-F238E27FC236}">
                <a16:creationId xmlns:a16="http://schemas.microsoft.com/office/drawing/2014/main" id="{D0191515-BBC3-A34D-6A85-F1C431F26E11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659C252-FB5B-476F-8F48-D2E4936A9D5E}" type="slidenum">
              <a:rPr lang="sv-SE" altLang="sv-SE"/>
              <a:pPr>
                <a:defRPr/>
              </a:pPr>
              <a:t>‹#›</a:t>
            </a:fld>
            <a:endParaRPr lang="sv-SE" altLang="sv-SE"/>
          </a:p>
        </p:txBody>
      </p:sp>
      <p:sp>
        <p:nvSpPr>
          <p:cNvPr id="9" name="Rectangle 14">
            <a:extLst>
              <a:ext uri="{FF2B5EF4-FFF2-40B4-BE49-F238E27FC236}">
                <a16:creationId xmlns:a16="http://schemas.microsoft.com/office/drawing/2014/main" id="{9ACFB3CF-F2BB-EED8-F068-72AFEEF77343}"/>
              </a:ext>
            </a:extLst>
          </p:cNvPr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 altLang="sv-SE"/>
          </a:p>
        </p:txBody>
      </p:sp>
    </p:spTree>
    <p:extLst>
      <p:ext uri="{BB962C8B-B14F-4D97-AF65-F5344CB8AC3E}">
        <p14:creationId xmlns:p14="http://schemas.microsoft.com/office/powerpoint/2010/main" val="31569338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3A021F44-68F2-4AF6-97C6-87C95AD8B1F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 altLang="sv-SE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419579D3-FB7D-2703-3070-C1737454685F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6FEE693-0E0E-46E6-A134-F2AD4B2C1854}" type="slidenum">
              <a:rPr lang="sv-SE" altLang="sv-SE"/>
              <a:pPr>
                <a:defRPr/>
              </a:pPr>
              <a:t>‹#›</a:t>
            </a:fld>
            <a:endParaRPr lang="sv-SE" altLang="sv-SE"/>
          </a:p>
        </p:txBody>
      </p:sp>
      <p:sp>
        <p:nvSpPr>
          <p:cNvPr id="5" name="Rectangle 14">
            <a:extLst>
              <a:ext uri="{FF2B5EF4-FFF2-40B4-BE49-F238E27FC236}">
                <a16:creationId xmlns:a16="http://schemas.microsoft.com/office/drawing/2014/main" id="{DD11BE52-7203-832D-1C99-21551993BE48}"/>
              </a:ext>
            </a:extLst>
          </p:cNvPr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 altLang="sv-SE"/>
          </a:p>
        </p:txBody>
      </p:sp>
    </p:spTree>
    <p:extLst>
      <p:ext uri="{BB962C8B-B14F-4D97-AF65-F5344CB8AC3E}">
        <p14:creationId xmlns:p14="http://schemas.microsoft.com/office/powerpoint/2010/main" val="36603197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>
            <a:extLst>
              <a:ext uri="{FF2B5EF4-FFF2-40B4-BE49-F238E27FC236}">
                <a16:creationId xmlns:a16="http://schemas.microsoft.com/office/drawing/2014/main" id="{FC173F20-C2C7-00D9-6AD1-0FBAE46564B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 altLang="sv-SE"/>
          </a:p>
        </p:txBody>
      </p:sp>
      <p:sp>
        <p:nvSpPr>
          <p:cNvPr id="3" name="Rectangle 3">
            <a:extLst>
              <a:ext uri="{FF2B5EF4-FFF2-40B4-BE49-F238E27FC236}">
                <a16:creationId xmlns:a16="http://schemas.microsoft.com/office/drawing/2014/main" id="{D64E4421-1954-1DED-D3F6-20EDD82B7BBE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296B6C3-9FA3-4454-ADBB-05BC050EFA72}" type="slidenum">
              <a:rPr lang="sv-SE" altLang="sv-SE"/>
              <a:pPr>
                <a:defRPr/>
              </a:pPr>
              <a:t>‹#›</a:t>
            </a:fld>
            <a:endParaRPr lang="sv-SE" altLang="sv-SE"/>
          </a:p>
        </p:txBody>
      </p:sp>
      <p:sp>
        <p:nvSpPr>
          <p:cNvPr id="4" name="Rectangle 14">
            <a:extLst>
              <a:ext uri="{FF2B5EF4-FFF2-40B4-BE49-F238E27FC236}">
                <a16:creationId xmlns:a16="http://schemas.microsoft.com/office/drawing/2014/main" id="{2E45551A-FA96-E93C-9D05-5BF844D6F9E3}"/>
              </a:ext>
            </a:extLst>
          </p:cNvPr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 altLang="sv-SE"/>
          </a:p>
        </p:txBody>
      </p:sp>
    </p:spTree>
    <p:extLst>
      <p:ext uri="{BB962C8B-B14F-4D97-AF65-F5344CB8AC3E}">
        <p14:creationId xmlns:p14="http://schemas.microsoft.com/office/powerpoint/2010/main" val="22980526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ehåll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85BA0CAB-372C-3248-FC92-F381413D516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 altLang="sv-SE"/>
          </a:p>
        </p:txBody>
      </p:sp>
      <p:sp>
        <p:nvSpPr>
          <p:cNvPr id="6" name="Rectangle 3">
            <a:extLst>
              <a:ext uri="{FF2B5EF4-FFF2-40B4-BE49-F238E27FC236}">
                <a16:creationId xmlns:a16="http://schemas.microsoft.com/office/drawing/2014/main" id="{03C560BB-70EF-D14F-4453-93B1F6BE49AB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FA7A522-9866-49F7-8C73-6E86AD4F5657}" type="slidenum">
              <a:rPr lang="sv-SE" altLang="sv-SE"/>
              <a:pPr>
                <a:defRPr/>
              </a:pPr>
              <a:t>‹#›</a:t>
            </a:fld>
            <a:endParaRPr lang="sv-SE" altLang="sv-SE"/>
          </a:p>
        </p:txBody>
      </p:sp>
      <p:sp>
        <p:nvSpPr>
          <p:cNvPr id="7" name="Rectangle 14">
            <a:extLst>
              <a:ext uri="{FF2B5EF4-FFF2-40B4-BE49-F238E27FC236}">
                <a16:creationId xmlns:a16="http://schemas.microsoft.com/office/drawing/2014/main" id="{DE5C26C5-5118-B636-C433-EA8C545069B9}"/>
              </a:ext>
            </a:extLst>
          </p:cNvPr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 altLang="sv-SE"/>
          </a:p>
        </p:txBody>
      </p:sp>
    </p:spTree>
    <p:extLst>
      <p:ext uri="{BB962C8B-B14F-4D97-AF65-F5344CB8AC3E}">
        <p14:creationId xmlns:p14="http://schemas.microsoft.com/office/powerpoint/2010/main" val="29908193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bild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sv-SE" noProof="0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CC797BB8-9615-DE63-4227-8DAEB80283E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 altLang="sv-SE"/>
          </a:p>
        </p:txBody>
      </p:sp>
      <p:sp>
        <p:nvSpPr>
          <p:cNvPr id="6" name="Rectangle 3">
            <a:extLst>
              <a:ext uri="{FF2B5EF4-FFF2-40B4-BE49-F238E27FC236}">
                <a16:creationId xmlns:a16="http://schemas.microsoft.com/office/drawing/2014/main" id="{3BA80C0C-C53D-4359-488D-766BA15DCDAF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A3D56F4-7826-4B85-8E4D-47C7FF2A8F5E}" type="slidenum">
              <a:rPr lang="sv-SE" altLang="sv-SE"/>
              <a:pPr>
                <a:defRPr/>
              </a:pPr>
              <a:t>‹#›</a:t>
            </a:fld>
            <a:endParaRPr lang="sv-SE" altLang="sv-SE"/>
          </a:p>
        </p:txBody>
      </p:sp>
      <p:sp>
        <p:nvSpPr>
          <p:cNvPr id="7" name="Rectangle 14">
            <a:extLst>
              <a:ext uri="{FF2B5EF4-FFF2-40B4-BE49-F238E27FC236}">
                <a16:creationId xmlns:a16="http://schemas.microsoft.com/office/drawing/2014/main" id="{8ABACF09-5B2C-FDAA-C192-05CDB2EBCD48}"/>
              </a:ext>
            </a:extLst>
          </p:cNvPr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 altLang="sv-SE"/>
          </a:p>
        </p:txBody>
      </p:sp>
    </p:spTree>
    <p:extLst>
      <p:ext uri="{BB962C8B-B14F-4D97-AF65-F5344CB8AC3E}">
        <p14:creationId xmlns:p14="http://schemas.microsoft.com/office/powerpoint/2010/main" val="25232039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>
            <a:extLst>
              <a:ext uri="{FF2B5EF4-FFF2-40B4-BE49-F238E27FC236}">
                <a16:creationId xmlns:a16="http://schemas.microsoft.com/office/drawing/2014/main" id="{4DC39B32-D8FA-8C85-4ADF-6FE46F111E2D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51575"/>
            <a:ext cx="21336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sv-SE" altLang="sv-SE"/>
          </a:p>
        </p:txBody>
      </p:sp>
      <p:sp>
        <p:nvSpPr>
          <p:cNvPr id="30723" name="Rectangle 3">
            <a:extLst>
              <a:ext uri="{FF2B5EF4-FFF2-40B4-BE49-F238E27FC236}">
                <a16:creationId xmlns:a16="http://schemas.microsoft.com/office/drawing/2014/main" id="{0945C048-BBFD-145C-5237-4C51CAA75402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9F6BE02C-C8B5-4715-8CF8-94244E35F3D7}" type="slidenum">
              <a:rPr lang="sv-SE" altLang="sv-SE"/>
              <a:pPr>
                <a:defRPr/>
              </a:pPr>
              <a:t>‹#›</a:t>
            </a:fld>
            <a:endParaRPr lang="sv-SE" altLang="sv-SE"/>
          </a:p>
        </p:txBody>
      </p:sp>
      <p:grpSp>
        <p:nvGrpSpPr>
          <p:cNvPr id="1028" name="Group 4">
            <a:extLst>
              <a:ext uri="{FF2B5EF4-FFF2-40B4-BE49-F238E27FC236}">
                <a16:creationId xmlns:a16="http://schemas.microsoft.com/office/drawing/2014/main" id="{CDAE4125-4163-F124-79B6-6E172A47027C}"/>
              </a:ext>
            </a:extLst>
          </p:cNvPr>
          <p:cNvGrpSpPr>
            <a:grpSpLocks/>
          </p:cNvGrpSpPr>
          <p:nvPr/>
        </p:nvGrpSpPr>
        <p:grpSpPr bwMode="auto">
          <a:xfrm>
            <a:off x="0" y="0"/>
            <a:ext cx="9140825" cy="6850063"/>
            <a:chOff x="0" y="0"/>
            <a:chExt cx="5758" cy="4315"/>
          </a:xfrm>
        </p:grpSpPr>
        <p:grpSp>
          <p:nvGrpSpPr>
            <p:cNvPr id="1032" name="Group 5">
              <a:extLst>
                <a:ext uri="{FF2B5EF4-FFF2-40B4-BE49-F238E27FC236}">
                  <a16:creationId xmlns:a16="http://schemas.microsoft.com/office/drawing/2014/main" id="{6DDFD869-F587-0B72-CADE-769B5D9FB702}"/>
                </a:ext>
              </a:extLst>
            </p:cNvPr>
            <p:cNvGrpSpPr>
              <a:grpSpLocks/>
            </p:cNvGrpSpPr>
            <p:nvPr userDrawn="1"/>
          </p:nvGrpSpPr>
          <p:grpSpPr bwMode="auto">
            <a:xfrm>
              <a:off x="1728" y="2230"/>
              <a:ext cx="4027" cy="2085"/>
              <a:chOff x="1728" y="2230"/>
              <a:chExt cx="4027" cy="2085"/>
            </a:xfrm>
          </p:grpSpPr>
          <p:sp>
            <p:nvSpPr>
              <p:cNvPr id="30726" name="Freeform 6">
                <a:extLst>
                  <a:ext uri="{FF2B5EF4-FFF2-40B4-BE49-F238E27FC236}">
                    <a16:creationId xmlns:a16="http://schemas.microsoft.com/office/drawing/2014/main" id="{93AC5A62-8DB0-F9F1-20A9-CEA53F978B80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1728" y="2644"/>
                <a:ext cx="2882" cy="1671"/>
              </a:xfrm>
              <a:custGeom>
                <a:avLst/>
                <a:gdLst>
                  <a:gd name="T0" fmla="*/ 2740 w 2882"/>
                  <a:gd name="T1" fmla="*/ 528 h 1671"/>
                  <a:gd name="T2" fmla="*/ 2632 w 2882"/>
                  <a:gd name="T3" fmla="*/ 484 h 1671"/>
                  <a:gd name="T4" fmla="*/ 2480 w 2882"/>
                  <a:gd name="T5" fmla="*/ 424 h 1671"/>
                  <a:gd name="T6" fmla="*/ 2203 w 2882"/>
                  <a:gd name="T7" fmla="*/ 343 h 1671"/>
                  <a:gd name="T8" fmla="*/ 1970 w 2882"/>
                  <a:gd name="T9" fmla="*/ 277 h 1671"/>
                  <a:gd name="T10" fmla="*/ 1807 w 2882"/>
                  <a:gd name="T11" fmla="*/ 212 h 1671"/>
                  <a:gd name="T12" fmla="*/ 1693 w 2882"/>
                  <a:gd name="T13" fmla="*/ 152 h 1671"/>
                  <a:gd name="T14" fmla="*/ 1628 w 2882"/>
                  <a:gd name="T15" fmla="*/ 103 h 1671"/>
                  <a:gd name="T16" fmla="*/ 1590 w 2882"/>
                  <a:gd name="T17" fmla="*/ 60 h 1671"/>
                  <a:gd name="T18" fmla="*/ 1579 w 2882"/>
                  <a:gd name="T19" fmla="*/ 27 h 1671"/>
                  <a:gd name="T20" fmla="*/ 1585 w 2882"/>
                  <a:gd name="T21" fmla="*/ 0 h 1671"/>
                  <a:gd name="T22" fmla="*/ 1557 w 2882"/>
                  <a:gd name="T23" fmla="*/ 49 h 1671"/>
                  <a:gd name="T24" fmla="*/ 1568 w 2882"/>
                  <a:gd name="T25" fmla="*/ 98 h 1671"/>
                  <a:gd name="T26" fmla="*/ 1617 w 2882"/>
                  <a:gd name="T27" fmla="*/ 141 h 1671"/>
                  <a:gd name="T28" fmla="*/ 1688 w 2882"/>
                  <a:gd name="T29" fmla="*/ 185 h 1671"/>
                  <a:gd name="T30" fmla="*/ 1791 w 2882"/>
                  <a:gd name="T31" fmla="*/ 228 h 1671"/>
                  <a:gd name="T32" fmla="*/ 2040 w 2882"/>
                  <a:gd name="T33" fmla="*/ 310 h 1671"/>
                  <a:gd name="T34" fmla="*/ 2285 w 2882"/>
                  <a:gd name="T35" fmla="*/ 381 h 1671"/>
                  <a:gd name="T36" fmla="*/ 2464 w 2882"/>
                  <a:gd name="T37" fmla="*/ 435 h 1671"/>
                  <a:gd name="T38" fmla="*/ 2605 w 2882"/>
                  <a:gd name="T39" fmla="*/ 484 h 1671"/>
                  <a:gd name="T40" fmla="*/ 2708 w 2882"/>
                  <a:gd name="T41" fmla="*/ 528 h 1671"/>
                  <a:gd name="T42" fmla="*/ 2768 w 2882"/>
                  <a:gd name="T43" fmla="*/ 560 h 1671"/>
                  <a:gd name="T44" fmla="*/ 2795 w 2882"/>
                  <a:gd name="T45" fmla="*/ 593 h 1671"/>
                  <a:gd name="T46" fmla="*/ 2795 w 2882"/>
                  <a:gd name="T47" fmla="*/ 642 h 1671"/>
                  <a:gd name="T48" fmla="*/ 2762 w 2882"/>
                  <a:gd name="T49" fmla="*/ 691 h 1671"/>
                  <a:gd name="T50" fmla="*/ 2692 w 2882"/>
                  <a:gd name="T51" fmla="*/ 735 h 1671"/>
                  <a:gd name="T52" fmla="*/ 2589 w 2882"/>
                  <a:gd name="T53" fmla="*/ 778 h 1671"/>
                  <a:gd name="T54" fmla="*/ 2458 w 2882"/>
                  <a:gd name="T55" fmla="*/ 822 h 1671"/>
                  <a:gd name="T56" fmla="*/ 2301 w 2882"/>
                  <a:gd name="T57" fmla="*/ 865 h 1671"/>
                  <a:gd name="T58" fmla="*/ 2030 w 2882"/>
                  <a:gd name="T59" fmla="*/ 930 h 1671"/>
                  <a:gd name="T60" fmla="*/ 1606 w 2882"/>
                  <a:gd name="T61" fmla="*/ 1034 h 1671"/>
                  <a:gd name="T62" fmla="*/ 1145 w 2882"/>
                  <a:gd name="T63" fmla="*/ 1164 h 1671"/>
                  <a:gd name="T64" fmla="*/ 673 w 2882"/>
                  <a:gd name="T65" fmla="*/ 1328 h 1671"/>
                  <a:gd name="T66" fmla="*/ 217 w 2882"/>
                  <a:gd name="T67" fmla="*/ 1545 h 1671"/>
                  <a:gd name="T68" fmla="*/ 353 w 2882"/>
                  <a:gd name="T69" fmla="*/ 1671 h 1671"/>
                  <a:gd name="T70" fmla="*/ 754 w 2882"/>
                  <a:gd name="T71" fmla="*/ 1469 h 1671"/>
                  <a:gd name="T72" fmla="*/ 1145 w 2882"/>
                  <a:gd name="T73" fmla="*/ 1311 h 1671"/>
                  <a:gd name="T74" fmla="*/ 1519 w 2882"/>
                  <a:gd name="T75" fmla="*/ 1186 h 1671"/>
                  <a:gd name="T76" fmla="*/ 1861 w 2882"/>
                  <a:gd name="T77" fmla="*/ 1083 h 1671"/>
                  <a:gd name="T78" fmla="*/ 2165 w 2882"/>
                  <a:gd name="T79" fmla="*/ 1007 h 1671"/>
                  <a:gd name="T80" fmla="*/ 2426 w 2882"/>
                  <a:gd name="T81" fmla="*/ 947 h 1671"/>
                  <a:gd name="T82" fmla="*/ 2626 w 2882"/>
                  <a:gd name="T83" fmla="*/ 892 h 1671"/>
                  <a:gd name="T84" fmla="*/ 2762 w 2882"/>
                  <a:gd name="T85" fmla="*/ 838 h 1671"/>
                  <a:gd name="T86" fmla="*/ 2827 w 2882"/>
                  <a:gd name="T87" fmla="*/ 794 h 1671"/>
                  <a:gd name="T88" fmla="*/ 2865 w 2882"/>
                  <a:gd name="T89" fmla="*/ 745 h 1671"/>
                  <a:gd name="T90" fmla="*/ 2882 w 2882"/>
                  <a:gd name="T91" fmla="*/ 702 h 1671"/>
                  <a:gd name="T92" fmla="*/ 2854 w 2882"/>
                  <a:gd name="T93" fmla="*/ 620 h 1671"/>
                  <a:gd name="T94" fmla="*/ 2800 w 2882"/>
                  <a:gd name="T95" fmla="*/ 560 h 1671"/>
                  <a:gd name="T96" fmla="*/ 2773 w 2882"/>
                  <a:gd name="T97" fmla="*/ 544 h 16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2882" h="1671">
                    <a:moveTo>
                      <a:pt x="2773" y="544"/>
                    </a:moveTo>
                    <a:lnTo>
                      <a:pt x="2740" y="528"/>
                    </a:lnTo>
                    <a:lnTo>
                      <a:pt x="2692" y="506"/>
                    </a:lnTo>
                    <a:lnTo>
                      <a:pt x="2632" y="484"/>
                    </a:lnTo>
                    <a:lnTo>
                      <a:pt x="2561" y="457"/>
                    </a:lnTo>
                    <a:lnTo>
                      <a:pt x="2480" y="424"/>
                    </a:lnTo>
                    <a:lnTo>
                      <a:pt x="2388" y="397"/>
                    </a:lnTo>
                    <a:lnTo>
                      <a:pt x="2203" y="343"/>
                    </a:lnTo>
                    <a:lnTo>
                      <a:pt x="2078" y="310"/>
                    </a:lnTo>
                    <a:lnTo>
                      <a:pt x="1970" y="277"/>
                    </a:lnTo>
                    <a:lnTo>
                      <a:pt x="1878" y="245"/>
                    </a:lnTo>
                    <a:lnTo>
                      <a:pt x="1807" y="212"/>
                    </a:lnTo>
                    <a:lnTo>
                      <a:pt x="1742" y="179"/>
                    </a:lnTo>
                    <a:lnTo>
                      <a:pt x="1693" y="152"/>
                    </a:lnTo>
                    <a:lnTo>
                      <a:pt x="1655" y="125"/>
                    </a:lnTo>
                    <a:lnTo>
                      <a:pt x="1628" y="103"/>
                    </a:lnTo>
                    <a:lnTo>
                      <a:pt x="1606" y="81"/>
                    </a:lnTo>
                    <a:lnTo>
                      <a:pt x="1590" y="60"/>
                    </a:lnTo>
                    <a:lnTo>
                      <a:pt x="1585" y="43"/>
                    </a:lnTo>
                    <a:lnTo>
                      <a:pt x="1579" y="27"/>
                    </a:lnTo>
                    <a:lnTo>
                      <a:pt x="1585" y="5"/>
                    </a:lnTo>
                    <a:lnTo>
                      <a:pt x="1585" y="0"/>
                    </a:lnTo>
                    <a:lnTo>
                      <a:pt x="1568" y="27"/>
                    </a:lnTo>
                    <a:lnTo>
                      <a:pt x="1557" y="49"/>
                    </a:lnTo>
                    <a:lnTo>
                      <a:pt x="1557" y="76"/>
                    </a:lnTo>
                    <a:lnTo>
                      <a:pt x="1568" y="98"/>
                    </a:lnTo>
                    <a:lnTo>
                      <a:pt x="1590" y="120"/>
                    </a:lnTo>
                    <a:lnTo>
                      <a:pt x="1617" y="141"/>
                    </a:lnTo>
                    <a:lnTo>
                      <a:pt x="1650" y="163"/>
                    </a:lnTo>
                    <a:lnTo>
                      <a:pt x="1688" y="185"/>
                    </a:lnTo>
                    <a:lnTo>
                      <a:pt x="1737" y="207"/>
                    </a:lnTo>
                    <a:lnTo>
                      <a:pt x="1791" y="228"/>
                    </a:lnTo>
                    <a:lnTo>
                      <a:pt x="1905" y="267"/>
                    </a:lnTo>
                    <a:lnTo>
                      <a:pt x="2040" y="310"/>
                    </a:lnTo>
                    <a:lnTo>
                      <a:pt x="2182" y="348"/>
                    </a:lnTo>
                    <a:lnTo>
                      <a:pt x="2285" y="381"/>
                    </a:lnTo>
                    <a:lnTo>
                      <a:pt x="2382" y="408"/>
                    </a:lnTo>
                    <a:lnTo>
                      <a:pt x="2464" y="435"/>
                    </a:lnTo>
                    <a:lnTo>
                      <a:pt x="2540" y="462"/>
                    </a:lnTo>
                    <a:lnTo>
                      <a:pt x="2605" y="484"/>
                    </a:lnTo>
                    <a:lnTo>
                      <a:pt x="2659" y="506"/>
                    </a:lnTo>
                    <a:lnTo>
                      <a:pt x="2708" y="528"/>
                    </a:lnTo>
                    <a:lnTo>
                      <a:pt x="2740" y="544"/>
                    </a:lnTo>
                    <a:lnTo>
                      <a:pt x="2768" y="560"/>
                    </a:lnTo>
                    <a:lnTo>
                      <a:pt x="2784" y="577"/>
                    </a:lnTo>
                    <a:lnTo>
                      <a:pt x="2795" y="593"/>
                    </a:lnTo>
                    <a:lnTo>
                      <a:pt x="2800" y="615"/>
                    </a:lnTo>
                    <a:lnTo>
                      <a:pt x="2795" y="642"/>
                    </a:lnTo>
                    <a:lnTo>
                      <a:pt x="2784" y="664"/>
                    </a:lnTo>
                    <a:lnTo>
                      <a:pt x="2762" y="691"/>
                    </a:lnTo>
                    <a:lnTo>
                      <a:pt x="2730" y="713"/>
                    </a:lnTo>
                    <a:lnTo>
                      <a:pt x="2692" y="735"/>
                    </a:lnTo>
                    <a:lnTo>
                      <a:pt x="2643" y="756"/>
                    </a:lnTo>
                    <a:lnTo>
                      <a:pt x="2589" y="778"/>
                    </a:lnTo>
                    <a:lnTo>
                      <a:pt x="2529" y="800"/>
                    </a:lnTo>
                    <a:lnTo>
                      <a:pt x="2458" y="822"/>
                    </a:lnTo>
                    <a:lnTo>
                      <a:pt x="2382" y="843"/>
                    </a:lnTo>
                    <a:lnTo>
                      <a:pt x="2301" y="865"/>
                    </a:lnTo>
                    <a:lnTo>
                      <a:pt x="2214" y="887"/>
                    </a:lnTo>
                    <a:lnTo>
                      <a:pt x="2030" y="930"/>
                    </a:lnTo>
                    <a:lnTo>
                      <a:pt x="1823" y="979"/>
                    </a:lnTo>
                    <a:lnTo>
                      <a:pt x="1606" y="1034"/>
                    </a:lnTo>
                    <a:lnTo>
                      <a:pt x="1378" y="1094"/>
                    </a:lnTo>
                    <a:lnTo>
                      <a:pt x="1145" y="1164"/>
                    </a:lnTo>
                    <a:lnTo>
                      <a:pt x="912" y="1241"/>
                    </a:lnTo>
                    <a:lnTo>
                      <a:pt x="673" y="1328"/>
                    </a:lnTo>
                    <a:lnTo>
                      <a:pt x="440" y="1431"/>
                    </a:lnTo>
                    <a:lnTo>
                      <a:pt x="217" y="1545"/>
                    </a:lnTo>
                    <a:lnTo>
                      <a:pt x="0" y="1671"/>
                    </a:lnTo>
                    <a:lnTo>
                      <a:pt x="353" y="1671"/>
                    </a:lnTo>
                    <a:lnTo>
                      <a:pt x="554" y="1567"/>
                    </a:lnTo>
                    <a:lnTo>
                      <a:pt x="754" y="1469"/>
                    </a:lnTo>
                    <a:lnTo>
                      <a:pt x="955" y="1388"/>
                    </a:lnTo>
                    <a:lnTo>
                      <a:pt x="1145" y="1311"/>
                    </a:lnTo>
                    <a:lnTo>
                      <a:pt x="1335" y="1241"/>
                    </a:lnTo>
                    <a:lnTo>
                      <a:pt x="1519" y="1186"/>
                    </a:lnTo>
                    <a:lnTo>
                      <a:pt x="1693" y="1132"/>
                    </a:lnTo>
                    <a:lnTo>
                      <a:pt x="1861" y="1083"/>
                    </a:lnTo>
                    <a:lnTo>
                      <a:pt x="2019" y="1045"/>
                    </a:lnTo>
                    <a:lnTo>
                      <a:pt x="2165" y="1007"/>
                    </a:lnTo>
                    <a:lnTo>
                      <a:pt x="2301" y="974"/>
                    </a:lnTo>
                    <a:lnTo>
                      <a:pt x="2426" y="947"/>
                    </a:lnTo>
                    <a:lnTo>
                      <a:pt x="2534" y="914"/>
                    </a:lnTo>
                    <a:lnTo>
                      <a:pt x="2626" y="892"/>
                    </a:lnTo>
                    <a:lnTo>
                      <a:pt x="2702" y="865"/>
                    </a:lnTo>
                    <a:lnTo>
                      <a:pt x="2762" y="838"/>
                    </a:lnTo>
                    <a:lnTo>
                      <a:pt x="2800" y="816"/>
                    </a:lnTo>
                    <a:lnTo>
                      <a:pt x="2827" y="794"/>
                    </a:lnTo>
                    <a:lnTo>
                      <a:pt x="2849" y="767"/>
                    </a:lnTo>
                    <a:lnTo>
                      <a:pt x="2865" y="745"/>
                    </a:lnTo>
                    <a:lnTo>
                      <a:pt x="2876" y="724"/>
                    </a:lnTo>
                    <a:lnTo>
                      <a:pt x="2882" y="702"/>
                    </a:lnTo>
                    <a:lnTo>
                      <a:pt x="2876" y="658"/>
                    </a:lnTo>
                    <a:lnTo>
                      <a:pt x="2854" y="620"/>
                    </a:lnTo>
                    <a:lnTo>
                      <a:pt x="2833" y="588"/>
                    </a:lnTo>
                    <a:lnTo>
                      <a:pt x="2800" y="560"/>
                    </a:lnTo>
                    <a:lnTo>
                      <a:pt x="2773" y="544"/>
                    </a:lnTo>
                    <a:lnTo>
                      <a:pt x="2773" y="54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>
                <a:noFill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sv-SE"/>
              </a:p>
            </p:txBody>
          </p:sp>
          <p:sp>
            <p:nvSpPr>
              <p:cNvPr id="30727" name="Freeform 7">
                <a:extLst>
                  <a:ext uri="{FF2B5EF4-FFF2-40B4-BE49-F238E27FC236}">
                    <a16:creationId xmlns:a16="http://schemas.microsoft.com/office/drawing/2014/main" id="{A0B4DEA6-F5FD-699F-7ECD-F01DCA5FE6FB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4170" y="2671"/>
                <a:ext cx="1259" cy="811"/>
              </a:xfrm>
              <a:custGeom>
                <a:avLst/>
                <a:gdLst>
                  <a:gd name="T0" fmla="*/ 1259 w 1259"/>
                  <a:gd name="T1" fmla="*/ 615 h 811"/>
                  <a:gd name="T2" fmla="*/ 1248 w 1259"/>
                  <a:gd name="T3" fmla="*/ 588 h 811"/>
                  <a:gd name="T4" fmla="*/ 1237 w 1259"/>
                  <a:gd name="T5" fmla="*/ 566 h 811"/>
                  <a:gd name="T6" fmla="*/ 1216 w 1259"/>
                  <a:gd name="T7" fmla="*/ 539 h 811"/>
                  <a:gd name="T8" fmla="*/ 1188 w 1259"/>
                  <a:gd name="T9" fmla="*/ 517 h 811"/>
                  <a:gd name="T10" fmla="*/ 1123 w 1259"/>
                  <a:gd name="T11" fmla="*/ 479 h 811"/>
                  <a:gd name="T12" fmla="*/ 1042 w 1259"/>
                  <a:gd name="T13" fmla="*/ 441 h 811"/>
                  <a:gd name="T14" fmla="*/ 944 w 1259"/>
                  <a:gd name="T15" fmla="*/ 408 h 811"/>
                  <a:gd name="T16" fmla="*/ 841 w 1259"/>
                  <a:gd name="T17" fmla="*/ 381 h 811"/>
                  <a:gd name="T18" fmla="*/ 727 w 1259"/>
                  <a:gd name="T19" fmla="*/ 348 h 811"/>
                  <a:gd name="T20" fmla="*/ 613 w 1259"/>
                  <a:gd name="T21" fmla="*/ 321 h 811"/>
                  <a:gd name="T22" fmla="*/ 499 w 1259"/>
                  <a:gd name="T23" fmla="*/ 294 h 811"/>
                  <a:gd name="T24" fmla="*/ 391 w 1259"/>
                  <a:gd name="T25" fmla="*/ 261 h 811"/>
                  <a:gd name="T26" fmla="*/ 288 w 1259"/>
                  <a:gd name="T27" fmla="*/ 229 h 811"/>
                  <a:gd name="T28" fmla="*/ 195 w 1259"/>
                  <a:gd name="T29" fmla="*/ 196 h 811"/>
                  <a:gd name="T30" fmla="*/ 119 w 1259"/>
                  <a:gd name="T31" fmla="*/ 152 h 811"/>
                  <a:gd name="T32" fmla="*/ 54 w 1259"/>
                  <a:gd name="T33" fmla="*/ 109 h 811"/>
                  <a:gd name="T34" fmla="*/ 33 w 1259"/>
                  <a:gd name="T35" fmla="*/ 87 h 811"/>
                  <a:gd name="T36" fmla="*/ 16 w 1259"/>
                  <a:gd name="T37" fmla="*/ 60 h 811"/>
                  <a:gd name="T38" fmla="*/ 5 w 1259"/>
                  <a:gd name="T39" fmla="*/ 33 h 811"/>
                  <a:gd name="T40" fmla="*/ 0 w 1259"/>
                  <a:gd name="T41" fmla="*/ 0 h 811"/>
                  <a:gd name="T42" fmla="*/ 0 w 1259"/>
                  <a:gd name="T43" fmla="*/ 6 h 811"/>
                  <a:gd name="T44" fmla="*/ 0 w 1259"/>
                  <a:gd name="T45" fmla="*/ 11 h 811"/>
                  <a:gd name="T46" fmla="*/ 0 w 1259"/>
                  <a:gd name="T47" fmla="*/ 38 h 811"/>
                  <a:gd name="T48" fmla="*/ 5 w 1259"/>
                  <a:gd name="T49" fmla="*/ 60 h 811"/>
                  <a:gd name="T50" fmla="*/ 16 w 1259"/>
                  <a:gd name="T51" fmla="*/ 87 h 811"/>
                  <a:gd name="T52" fmla="*/ 33 w 1259"/>
                  <a:gd name="T53" fmla="*/ 114 h 811"/>
                  <a:gd name="T54" fmla="*/ 54 w 1259"/>
                  <a:gd name="T55" fmla="*/ 142 h 811"/>
                  <a:gd name="T56" fmla="*/ 87 w 1259"/>
                  <a:gd name="T57" fmla="*/ 174 h 811"/>
                  <a:gd name="T58" fmla="*/ 125 w 1259"/>
                  <a:gd name="T59" fmla="*/ 207 h 811"/>
                  <a:gd name="T60" fmla="*/ 179 w 1259"/>
                  <a:gd name="T61" fmla="*/ 240 h 811"/>
                  <a:gd name="T62" fmla="*/ 244 w 1259"/>
                  <a:gd name="T63" fmla="*/ 278 h 811"/>
                  <a:gd name="T64" fmla="*/ 326 w 1259"/>
                  <a:gd name="T65" fmla="*/ 310 h 811"/>
                  <a:gd name="T66" fmla="*/ 418 w 1259"/>
                  <a:gd name="T67" fmla="*/ 348 h 811"/>
                  <a:gd name="T68" fmla="*/ 526 w 1259"/>
                  <a:gd name="T69" fmla="*/ 381 h 811"/>
                  <a:gd name="T70" fmla="*/ 657 w 1259"/>
                  <a:gd name="T71" fmla="*/ 414 h 811"/>
                  <a:gd name="T72" fmla="*/ 749 w 1259"/>
                  <a:gd name="T73" fmla="*/ 435 h 811"/>
                  <a:gd name="T74" fmla="*/ 830 w 1259"/>
                  <a:gd name="T75" fmla="*/ 463 h 811"/>
                  <a:gd name="T76" fmla="*/ 901 w 1259"/>
                  <a:gd name="T77" fmla="*/ 490 h 811"/>
                  <a:gd name="T78" fmla="*/ 966 w 1259"/>
                  <a:gd name="T79" fmla="*/ 512 h 811"/>
                  <a:gd name="T80" fmla="*/ 1015 w 1259"/>
                  <a:gd name="T81" fmla="*/ 539 h 811"/>
                  <a:gd name="T82" fmla="*/ 1053 w 1259"/>
                  <a:gd name="T83" fmla="*/ 566 h 811"/>
                  <a:gd name="T84" fmla="*/ 1080 w 1259"/>
                  <a:gd name="T85" fmla="*/ 593 h 811"/>
                  <a:gd name="T86" fmla="*/ 1102 w 1259"/>
                  <a:gd name="T87" fmla="*/ 620 h 811"/>
                  <a:gd name="T88" fmla="*/ 1112 w 1259"/>
                  <a:gd name="T89" fmla="*/ 648 h 811"/>
                  <a:gd name="T90" fmla="*/ 1118 w 1259"/>
                  <a:gd name="T91" fmla="*/ 675 h 811"/>
                  <a:gd name="T92" fmla="*/ 1112 w 1259"/>
                  <a:gd name="T93" fmla="*/ 697 h 811"/>
                  <a:gd name="T94" fmla="*/ 1096 w 1259"/>
                  <a:gd name="T95" fmla="*/ 724 h 811"/>
                  <a:gd name="T96" fmla="*/ 1080 w 1259"/>
                  <a:gd name="T97" fmla="*/ 746 h 811"/>
                  <a:gd name="T98" fmla="*/ 1053 w 1259"/>
                  <a:gd name="T99" fmla="*/ 767 h 811"/>
                  <a:gd name="T100" fmla="*/ 1015 w 1259"/>
                  <a:gd name="T101" fmla="*/ 789 h 811"/>
                  <a:gd name="T102" fmla="*/ 977 w 1259"/>
                  <a:gd name="T103" fmla="*/ 811 h 811"/>
                  <a:gd name="T104" fmla="*/ 1047 w 1259"/>
                  <a:gd name="T105" fmla="*/ 789 h 811"/>
                  <a:gd name="T106" fmla="*/ 1107 w 1259"/>
                  <a:gd name="T107" fmla="*/ 767 h 811"/>
                  <a:gd name="T108" fmla="*/ 1156 w 1259"/>
                  <a:gd name="T109" fmla="*/ 746 h 811"/>
                  <a:gd name="T110" fmla="*/ 1199 w 1259"/>
                  <a:gd name="T111" fmla="*/ 724 h 811"/>
                  <a:gd name="T112" fmla="*/ 1226 w 1259"/>
                  <a:gd name="T113" fmla="*/ 702 h 811"/>
                  <a:gd name="T114" fmla="*/ 1248 w 1259"/>
                  <a:gd name="T115" fmla="*/ 675 h 811"/>
                  <a:gd name="T116" fmla="*/ 1259 w 1259"/>
                  <a:gd name="T117" fmla="*/ 648 h 811"/>
                  <a:gd name="T118" fmla="*/ 1259 w 1259"/>
                  <a:gd name="T119" fmla="*/ 615 h 811"/>
                  <a:gd name="T120" fmla="*/ 1259 w 1259"/>
                  <a:gd name="T121" fmla="*/ 615 h 8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1259" h="811">
                    <a:moveTo>
                      <a:pt x="1259" y="615"/>
                    </a:moveTo>
                    <a:lnTo>
                      <a:pt x="1248" y="588"/>
                    </a:lnTo>
                    <a:lnTo>
                      <a:pt x="1237" y="566"/>
                    </a:lnTo>
                    <a:lnTo>
                      <a:pt x="1216" y="539"/>
                    </a:lnTo>
                    <a:lnTo>
                      <a:pt x="1188" y="517"/>
                    </a:lnTo>
                    <a:lnTo>
                      <a:pt x="1123" y="479"/>
                    </a:lnTo>
                    <a:lnTo>
                      <a:pt x="1042" y="441"/>
                    </a:lnTo>
                    <a:lnTo>
                      <a:pt x="944" y="408"/>
                    </a:lnTo>
                    <a:lnTo>
                      <a:pt x="841" y="381"/>
                    </a:lnTo>
                    <a:lnTo>
                      <a:pt x="727" y="348"/>
                    </a:lnTo>
                    <a:lnTo>
                      <a:pt x="613" y="321"/>
                    </a:lnTo>
                    <a:lnTo>
                      <a:pt x="499" y="294"/>
                    </a:lnTo>
                    <a:lnTo>
                      <a:pt x="391" y="261"/>
                    </a:lnTo>
                    <a:lnTo>
                      <a:pt x="288" y="229"/>
                    </a:lnTo>
                    <a:lnTo>
                      <a:pt x="195" y="196"/>
                    </a:lnTo>
                    <a:lnTo>
                      <a:pt x="119" y="152"/>
                    </a:lnTo>
                    <a:lnTo>
                      <a:pt x="54" y="109"/>
                    </a:lnTo>
                    <a:lnTo>
                      <a:pt x="33" y="87"/>
                    </a:lnTo>
                    <a:lnTo>
                      <a:pt x="16" y="60"/>
                    </a:lnTo>
                    <a:lnTo>
                      <a:pt x="5" y="33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11"/>
                    </a:lnTo>
                    <a:lnTo>
                      <a:pt x="0" y="38"/>
                    </a:lnTo>
                    <a:lnTo>
                      <a:pt x="5" y="60"/>
                    </a:lnTo>
                    <a:lnTo>
                      <a:pt x="16" y="87"/>
                    </a:lnTo>
                    <a:lnTo>
                      <a:pt x="33" y="114"/>
                    </a:lnTo>
                    <a:lnTo>
                      <a:pt x="54" y="142"/>
                    </a:lnTo>
                    <a:lnTo>
                      <a:pt x="87" y="174"/>
                    </a:lnTo>
                    <a:lnTo>
                      <a:pt x="125" y="207"/>
                    </a:lnTo>
                    <a:lnTo>
                      <a:pt x="179" y="240"/>
                    </a:lnTo>
                    <a:lnTo>
                      <a:pt x="244" y="278"/>
                    </a:lnTo>
                    <a:lnTo>
                      <a:pt x="326" y="310"/>
                    </a:lnTo>
                    <a:lnTo>
                      <a:pt x="418" y="348"/>
                    </a:lnTo>
                    <a:lnTo>
                      <a:pt x="526" y="381"/>
                    </a:lnTo>
                    <a:lnTo>
                      <a:pt x="657" y="414"/>
                    </a:lnTo>
                    <a:lnTo>
                      <a:pt x="749" y="435"/>
                    </a:lnTo>
                    <a:lnTo>
                      <a:pt x="830" y="463"/>
                    </a:lnTo>
                    <a:lnTo>
                      <a:pt x="901" y="490"/>
                    </a:lnTo>
                    <a:lnTo>
                      <a:pt x="966" y="512"/>
                    </a:lnTo>
                    <a:lnTo>
                      <a:pt x="1015" y="539"/>
                    </a:lnTo>
                    <a:lnTo>
                      <a:pt x="1053" y="566"/>
                    </a:lnTo>
                    <a:lnTo>
                      <a:pt x="1080" y="593"/>
                    </a:lnTo>
                    <a:lnTo>
                      <a:pt x="1102" y="620"/>
                    </a:lnTo>
                    <a:lnTo>
                      <a:pt x="1112" y="648"/>
                    </a:lnTo>
                    <a:lnTo>
                      <a:pt x="1118" y="675"/>
                    </a:lnTo>
                    <a:lnTo>
                      <a:pt x="1112" y="697"/>
                    </a:lnTo>
                    <a:lnTo>
                      <a:pt x="1096" y="724"/>
                    </a:lnTo>
                    <a:lnTo>
                      <a:pt x="1080" y="746"/>
                    </a:lnTo>
                    <a:lnTo>
                      <a:pt x="1053" y="767"/>
                    </a:lnTo>
                    <a:lnTo>
                      <a:pt x="1015" y="789"/>
                    </a:lnTo>
                    <a:lnTo>
                      <a:pt x="977" y="811"/>
                    </a:lnTo>
                    <a:lnTo>
                      <a:pt x="1047" y="789"/>
                    </a:lnTo>
                    <a:lnTo>
                      <a:pt x="1107" y="767"/>
                    </a:lnTo>
                    <a:lnTo>
                      <a:pt x="1156" y="746"/>
                    </a:lnTo>
                    <a:lnTo>
                      <a:pt x="1199" y="724"/>
                    </a:lnTo>
                    <a:lnTo>
                      <a:pt x="1226" y="702"/>
                    </a:lnTo>
                    <a:lnTo>
                      <a:pt x="1248" y="675"/>
                    </a:lnTo>
                    <a:lnTo>
                      <a:pt x="1259" y="648"/>
                    </a:lnTo>
                    <a:lnTo>
                      <a:pt x="1259" y="615"/>
                    </a:lnTo>
                    <a:lnTo>
                      <a:pt x="1259" y="61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2700000" scaled="1"/>
              </a:gradFill>
              <a:ln>
                <a:noFill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sv-SE"/>
              </a:p>
            </p:txBody>
          </p:sp>
          <p:sp>
            <p:nvSpPr>
              <p:cNvPr id="30728" name="Freeform 8">
                <a:extLst>
                  <a:ext uri="{FF2B5EF4-FFF2-40B4-BE49-F238E27FC236}">
                    <a16:creationId xmlns:a16="http://schemas.microsoft.com/office/drawing/2014/main" id="{F8C38BD6-1749-304D-43C0-D13523A51937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2900" y="3346"/>
                <a:ext cx="2849" cy="969"/>
              </a:xfrm>
              <a:custGeom>
                <a:avLst/>
                <a:gdLst>
                  <a:gd name="T0" fmla="*/ 92 w 2849"/>
                  <a:gd name="T1" fmla="*/ 958 h 969"/>
                  <a:gd name="T2" fmla="*/ 0 w 2849"/>
                  <a:gd name="T3" fmla="*/ 969 h 969"/>
                  <a:gd name="T4" fmla="*/ 391 w 2849"/>
                  <a:gd name="T5" fmla="*/ 969 h 969"/>
                  <a:gd name="T6" fmla="*/ 434 w 2849"/>
                  <a:gd name="T7" fmla="*/ 947 h 969"/>
                  <a:gd name="T8" fmla="*/ 483 w 2849"/>
                  <a:gd name="T9" fmla="*/ 914 h 969"/>
                  <a:gd name="T10" fmla="*/ 554 w 2849"/>
                  <a:gd name="T11" fmla="*/ 876 h 969"/>
                  <a:gd name="T12" fmla="*/ 635 w 2849"/>
                  <a:gd name="T13" fmla="*/ 838 h 969"/>
                  <a:gd name="T14" fmla="*/ 727 w 2849"/>
                  <a:gd name="T15" fmla="*/ 794 h 969"/>
                  <a:gd name="T16" fmla="*/ 836 w 2849"/>
                  <a:gd name="T17" fmla="*/ 745 h 969"/>
                  <a:gd name="T18" fmla="*/ 961 w 2849"/>
                  <a:gd name="T19" fmla="*/ 696 h 969"/>
                  <a:gd name="T20" fmla="*/ 1102 w 2849"/>
                  <a:gd name="T21" fmla="*/ 642 h 969"/>
                  <a:gd name="T22" fmla="*/ 1259 w 2849"/>
                  <a:gd name="T23" fmla="*/ 582 h 969"/>
                  <a:gd name="T24" fmla="*/ 1433 w 2849"/>
                  <a:gd name="T25" fmla="*/ 522 h 969"/>
                  <a:gd name="T26" fmla="*/ 1623 w 2849"/>
                  <a:gd name="T27" fmla="*/ 462 h 969"/>
                  <a:gd name="T28" fmla="*/ 1829 w 2849"/>
                  <a:gd name="T29" fmla="*/ 403 h 969"/>
                  <a:gd name="T30" fmla="*/ 2057 w 2849"/>
                  <a:gd name="T31" fmla="*/ 343 h 969"/>
                  <a:gd name="T32" fmla="*/ 2301 w 2849"/>
                  <a:gd name="T33" fmla="*/ 283 h 969"/>
                  <a:gd name="T34" fmla="*/ 2567 w 2849"/>
                  <a:gd name="T35" fmla="*/ 223 h 969"/>
                  <a:gd name="T36" fmla="*/ 2849 w 2849"/>
                  <a:gd name="T37" fmla="*/ 163 h 969"/>
                  <a:gd name="T38" fmla="*/ 2849 w 2849"/>
                  <a:gd name="T39" fmla="*/ 0 h 969"/>
                  <a:gd name="T40" fmla="*/ 2817 w 2849"/>
                  <a:gd name="T41" fmla="*/ 16 h 969"/>
                  <a:gd name="T42" fmla="*/ 2773 w 2849"/>
                  <a:gd name="T43" fmla="*/ 33 h 969"/>
                  <a:gd name="T44" fmla="*/ 2719 w 2849"/>
                  <a:gd name="T45" fmla="*/ 54 h 969"/>
                  <a:gd name="T46" fmla="*/ 2648 w 2849"/>
                  <a:gd name="T47" fmla="*/ 76 h 969"/>
                  <a:gd name="T48" fmla="*/ 2572 w 2849"/>
                  <a:gd name="T49" fmla="*/ 98 h 969"/>
                  <a:gd name="T50" fmla="*/ 2491 w 2849"/>
                  <a:gd name="T51" fmla="*/ 120 h 969"/>
                  <a:gd name="T52" fmla="*/ 2399 w 2849"/>
                  <a:gd name="T53" fmla="*/ 147 h 969"/>
                  <a:gd name="T54" fmla="*/ 2301 w 2849"/>
                  <a:gd name="T55" fmla="*/ 169 h 969"/>
                  <a:gd name="T56" fmla="*/ 2095 w 2849"/>
                  <a:gd name="T57" fmla="*/ 223 h 969"/>
                  <a:gd name="T58" fmla="*/ 1889 w 2849"/>
                  <a:gd name="T59" fmla="*/ 277 h 969"/>
                  <a:gd name="T60" fmla="*/ 1688 w 2849"/>
                  <a:gd name="T61" fmla="*/ 326 h 969"/>
                  <a:gd name="T62" fmla="*/ 1590 w 2849"/>
                  <a:gd name="T63" fmla="*/ 354 h 969"/>
                  <a:gd name="T64" fmla="*/ 1503 w 2849"/>
                  <a:gd name="T65" fmla="*/ 381 h 969"/>
                  <a:gd name="T66" fmla="*/ 1107 w 2849"/>
                  <a:gd name="T67" fmla="*/ 506 h 969"/>
                  <a:gd name="T68" fmla="*/ 912 w 2849"/>
                  <a:gd name="T69" fmla="*/ 577 h 969"/>
                  <a:gd name="T70" fmla="*/ 727 w 2849"/>
                  <a:gd name="T71" fmla="*/ 647 h 969"/>
                  <a:gd name="T72" fmla="*/ 548 w 2849"/>
                  <a:gd name="T73" fmla="*/ 718 h 969"/>
                  <a:gd name="T74" fmla="*/ 380 w 2849"/>
                  <a:gd name="T75" fmla="*/ 794 h 969"/>
                  <a:gd name="T76" fmla="*/ 228 w 2849"/>
                  <a:gd name="T77" fmla="*/ 876 h 969"/>
                  <a:gd name="T78" fmla="*/ 92 w 2849"/>
                  <a:gd name="T79" fmla="*/ 958 h 969"/>
                  <a:gd name="T80" fmla="*/ 92 w 2849"/>
                  <a:gd name="T81" fmla="*/ 958 h 9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2849" h="969">
                    <a:moveTo>
                      <a:pt x="92" y="958"/>
                    </a:moveTo>
                    <a:lnTo>
                      <a:pt x="0" y="969"/>
                    </a:lnTo>
                    <a:lnTo>
                      <a:pt x="391" y="969"/>
                    </a:lnTo>
                    <a:lnTo>
                      <a:pt x="434" y="947"/>
                    </a:lnTo>
                    <a:lnTo>
                      <a:pt x="483" y="914"/>
                    </a:lnTo>
                    <a:lnTo>
                      <a:pt x="554" y="876"/>
                    </a:lnTo>
                    <a:lnTo>
                      <a:pt x="635" y="838"/>
                    </a:lnTo>
                    <a:lnTo>
                      <a:pt x="727" y="794"/>
                    </a:lnTo>
                    <a:lnTo>
                      <a:pt x="836" y="745"/>
                    </a:lnTo>
                    <a:lnTo>
                      <a:pt x="961" y="696"/>
                    </a:lnTo>
                    <a:lnTo>
                      <a:pt x="1102" y="642"/>
                    </a:lnTo>
                    <a:lnTo>
                      <a:pt x="1259" y="582"/>
                    </a:lnTo>
                    <a:lnTo>
                      <a:pt x="1433" y="522"/>
                    </a:lnTo>
                    <a:lnTo>
                      <a:pt x="1623" y="462"/>
                    </a:lnTo>
                    <a:lnTo>
                      <a:pt x="1829" y="403"/>
                    </a:lnTo>
                    <a:lnTo>
                      <a:pt x="2057" y="343"/>
                    </a:lnTo>
                    <a:lnTo>
                      <a:pt x="2301" y="283"/>
                    </a:lnTo>
                    <a:lnTo>
                      <a:pt x="2567" y="223"/>
                    </a:lnTo>
                    <a:lnTo>
                      <a:pt x="2849" y="163"/>
                    </a:lnTo>
                    <a:lnTo>
                      <a:pt x="2849" y="0"/>
                    </a:lnTo>
                    <a:lnTo>
                      <a:pt x="2817" y="16"/>
                    </a:lnTo>
                    <a:lnTo>
                      <a:pt x="2773" y="33"/>
                    </a:lnTo>
                    <a:lnTo>
                      <a:pt x="2719" y="54"/>
                    </a:lnTo>
                    <a:lnTo>
                      <a:pt x="2648" y="76"/>
                    </a:lnTo>
                    <a:lnTo>
                      <a:pt x="2572" y="98"/>
                    </a:lnTo>
                    <a:lnTo>
                      <a:pt x="2491" y="120"/>
                    </a:lnTo>
                    <a:lnTo>
                      <a:pt x="2399" y="147"/>
                    </a:lnTo>
                    <a:lnTo>
                      <a:pt x="2301" y="169"/>
                    </a:lnTo>
                    <a:lnTo>
                      <a:pt x="2095" y="223"/>
                    </a:lnTo>
                    <a:lnTo>
                      <a:pt x="1889" y="277"/>
                    </a:lnTo>
                    <a:lnTo>
                      <a:pt x="1688" y="326"/>
                    </a:lnTo>
                    <a:lnTo>
                      <a:pt x="1590" y="354"/>
                    </a:lnTo>
                    <a:lnTo>
                      <a:pt x="1503" y="381"/>
                    </a:lnTo>
                    <a:lnTo>
                      <a:pt x="1107" y="506"/>
                    </a:lnTo>
                    <a:lnTo>
                      <a:pt x="912" y="577"/>
                    </a:lnTo>
                    <a:lnTo>
                      <a:pt x="727" y="647"/>
                    </a:lnTo>
                    <a:lnTo>
                      <a:pt x="548" y="718"/>
                    </a:lnTo>
                    <a:lnTo>
                      <a:pt x="380" y="794"/>
                    </a:lnTo>
                    <a:lnTo>
                      <a:pt x="228" y="876"/>
                    </a:lnTo>
                    <a:lnTo>
                      <a:pt x="92" y="958"/>
                    </a:lnTo>
                    <a:lnTo>
                      <a:pt x="92" y="95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1961"/>
                      <a:invGamma/>
                    </a:schemeClr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sv-SE"/>
              </a:p>
            </p:txBody>
          </p:sp>
          <p:sp>
            <p:nvSpPr>
              <p:cNvPr id="1038" name="Freeform 9">
                <a:extLst>
                  <a:ext uri="{FF2B5EF4-FFF2-40B4-BE49-F238E27FC236}">
                    <a16:creationId xmlns:a16="http://schemas.microsoft.com/office/drawing/2014/main" id="{B8666D63-7896-2B75-59C7-95D6FABB3756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2748" y="2230"/>
                <a:ext cx="3007" cy="2085"/>
              </a:xfrm>
              <a:custGeom>
                <a:avLst/>
                <a:gdLst>
                  <a:gd name="T0" fmla="*/ 1433 w 3007"/>
                  <a:gd name="T1" fmla="*/ 474 h 2085"/>
                  <a:gd name="T2" fmla="*/ 1460 w 3007"/>
                  <a:gd name="T3" fmla="*/ 528 h 2085"/>
                  <a:gd name="T4" fmla="*/ 1541 w 3007"/>
                  <a:gd name="T5" fmla="*/ 593 h 2085"/>
                  <a:gd name="T6" fmla="*/ 1715 w 3007"/>
                  <a:gd name="T7" fmla="*/ 670 h 2085"/>
                  <a:gd name="T8" fmla="*/ 1927 w 3007"/>
                  <a:gd name="T9" fmla="*/ 735 h 2085"/>
                  <a:gd name="T10" fmla="*/ 2155 w 3007"/>
                  <a:gd name="T11" fmla="*/ 789 h 2085"/>
                  <a:gd name="T12" fmla="*/ 2372 w 3007"/>
                  <a:gd name="T13" fmla="*/ 849 h 2085"/>
                  <a:gd name="T14" fmla="*/ 2551 w 3007"/>
                  <a:gd name="T15" fmla="*/ 920 h 2085"/>
                  <a:gd name="T16" fmla="*/ 2638 w 3007"/>
                  <a:gd name="T17" fmla="*/ 980 h 2085"/>
                  <a:gd name="T18" fmla="*/ 2676 w 3007"/>
                  <a:gd name="T19" fmla="*/ 1029 h 2085"/>
                  <a:gd name="T20" fmla="*/ 2681 w 3007"/>
                  <a:gd name="T21" fmla="*/ 1083 h 2085"/>
                  <a:gd name="T22" fmla="*/ 2665 w 3007"/>
                  <a:gd name="T23" fmla="*/ 1127 h 2085"/>
                  <a:gd name="T24" fmla="*/ 2616 w 3007"/>
                  <a:gd name="T25" fmla="*/ 1170 h 2085"/>
                  <a:gd name="T26" fmla="*/ 2545 w 3007"/>
                  <a:gd name="T27" fmla="*/ 1208 h 2085"/>
                  <a:gd name="T28" fmla="*/ 2448 w 3007"/>
                  <a:gd name="T29" fmla="*/ 1241 h 2085"/>
                  <a:gd name="T30" fmla="*/ 2328 w 3007"/>
                  <a:gd name="T31" fmla="*/ 1274 h 2085"/>
                  <a:gd name="T32" fmla="*/ 2106 w 3007"/>
                  <a:gd name="T33" fmla="*/ 1328 h 2085"/>
                  <a:gd name="T34" fmla="*/ 1742 w 3007"/>
                  <a:gd name="T35" fmla="*/ 1421 h 2085"/>
                  <a:gd name="T36" fmla="*/ 1308 w 3007"/>
                  <a:gd name="T37" fmla="*/ 1540 h 2085"/>
                  <a:gd name="T38" fmla="*/ 820 w 3007"/>
                  <a:gd name="T39" fmla="*/ 1709 h 2085"/>
                  <a:gd name="T40" fmla="*/ 282 w 3007"/>
                  <a:gd name="T41" fmla="*/ 1943 h 2085"/>
                  <a:gd name="T42" fmla="*/ 152 w 3007"/>
                  <a:gd name="T43" fmla="*/ 2085 h 2085"/>
                  <a:gd name="T44" fmla="*/ 386 w 3007"/>
                  <a:gd name="T45" fmla="*/ 1992 h 2085"/>
                  <a:gd name="T46" fmla="*/ 700 w 3007"/>
                  <a:gd name="T47" fmla="*/ 1834 h 2085"/>
                  <a:gd name="T48" fmla="*/ 1064 w 3007"/>
                  <a:gd name="T49" fmla="*/ 1693 h 2085"/>
                  <a:gd name="T50" fmla="*/ 1661 w 3007"/>
                  <a:gd name="T51" fmla="*/ 1497 h 2085"/>
                  <a:gd name="T52" fmla="*/ 1845 w 3007"/>
                  <a:gd name="T53" fmla="*/ 1442 h 2085"/>
                  <a:gd name="T54" fmla="*/ 2252 w 3007"/>
                  <a:gd name="T55" fmla="*/ 1339 h 2085"/>
                  <a:gd name="T56" fmla="*/ 2551 w 3007"/>
                  <a:gd name="T57" fmla="*/ 1263 h 2085"/>
                  <a:gd name="T58" fmla="*/ 2730 w 3007"/>
                  <a:gd name="T59" fmla="*/ 1214 h 2085"/>
                  <a:gd name="T60" fmla="*/ 2876 w 3007"/>
                  <a:gd name="T61" fmla="*/ 1170 h 2085"/>
                  <a:gd name="T62" fmla="*/ 2974 w 3007"/>
                  <a:gd name="T63" fmla="*/ 1132 h 2085"/>
                  <a:gd name="T64" fmla="*/ 3007 w 3007"/>
                  <a:gd name="T65" fmla="*/ 871 h 2085"/>
                  <a:gd name="T66" fmla="*/ 2860 w 3007"/>
                  <a:gd name="T67" fmla="*/ 844 h 2085"/>
                  <a:gd name="T68" fmla="*/ 2670 w 3007"/>
                  <a:gd name="T69" fmla="*/ 806 h 2085"/>
                  <a:gd name="T70" fmla="*/ 2458 w 3007"/>
                  <a:gd name="T71" fmla="*/ 757 h 2085"/>
                  <a:gd name="T72" fmla="*/ 2138 w 3007"/>
                  <a:gd name="T73" fmla="*/ 670 h 2085"/>
                  <a:gd name="T74" fmla="*/ 1959 w 3007"/>
                  <a:gd name="T75" fmla="*/ 604 h 2085"/>
                  <a:gd name="T76" fmla="*/ 1824 w 3007"/>
                  <a:gd name="T77" fmla="*/ 534 h 2085"/>
                  <a:gd name="T78" fmla="*/ 1769 w 3007"/>
                  <a:gd name="T79" fmla="*/ 474 h 2085"/>
                  <a:gd name="T80" fmla="*/ 1753 w 3007"/>
                  <a:gd name="T81" fmla="*/ 436 h 2085"/>
                  <a:gd name="T82" fmla="*/ 1780 w 3007"/>
                  <a:gd name="T83" fmla="*/ 381 h 2085"/>
                  <a:gd name="T84" fmla="*/ 1862 w 3007"/>
                  <a:gd name="T85" fmla="*/ 316 h 2085"/>
                  <a:gd name="T86" fmla="*/ 1986 w 3007"/>
                  <a:gd name="T87" fmla="*/ 267 h 2085"/>
                  <a:gd name="T88" fmla="*/ 2149 w 3007"/>
                  <a:gd name="T89" fmla="*/ 229 h 2085"/>
                  <a:gd name="T90" fmla="*/ 2431 w 3007"/>
                  <a:gd name="T91" fmla="*/ 180 h 2085"/>
                  <a:gd name="T92" fmla="*/ 2827 w 3007"/>
                  <a:gd name="T93" fmla="*/ 125 h 2085"/>
                  <a:gd name="T94" fmla="*/ 3007 w 3007"/>
                  <a:gd name="T95" fmla="*/ 87 h 2085"/>
                  <a:gd name="T96" fmla="*/ 2909 w 3007"/>
                  <a:gd name="T97" fmla="*/ 22 h 2085"/>
                  <a:gd name="T98" fmla="*/ 2676 w 3007"/>
                  <a:gd name="T99" fmla="*/ 66 h 2085"/>
                  <a:gd name="T100" fmla="*/ 2285 w 3007"/>
                  <a:gd name="T101" fmla="*/ 120 h 2085"/>
                  <a:gd name="T102" fmla="*/ 2030 w 3007"/>
                  <a:gd name="T103" fmla="*/ 158 h 2085"/>
                  <a:gd name="T104" fmla="*/ 1791 w 3007"/>
                  <a:gd name="T105" fmla="*/ 202 h 2085"/>
                  <a:gd name="T106" fmla="*/ 1601 w 3007"/>
                  <a:gd name="T107" fmla="*/ 261 h 2085"/>
                  <a:gd name="T108" fmla="*/ 1471 w 3007"/>
                  <a:gd name="T109" fmla="*/ 338 h 2085"/>
                  <a:gd name="T110" fmla="*/ 1438 w 3007"/>
                  <a:gd name="T111" fmla="*/ 387 h 2085"/>
                  <a:gd name="T112" fmla="*/ 1427 w 3007"/>
                  <a:gd name="T113" fmla="*/ 441 h 2085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0" t="0" r="r" b="b"/>
                <a:pathLst>
                  <a:path w="3007" h="2085">
                    <a:moveTo>
                      <a:pt x="1427" y="441"/>
                    </a:moveTo>
                    <a:lnTo>
                      <a:pt x="1433" y="474"/>
                    </a:lnTo>
                    <a:lnTo>
                      <a:pt x="1444" y="501"/>
                    </a:lnTo>
                    <a:lnTo>
                      <a:pt x="1460" y="528"/>
                    </a:lnTo>
                    <a:lnTo>
                      <a:pt x="1482" y="550"/>
                    </a:lnTo>
                    <a:lnTo>
                      <a:pt x="1541" y="593"/>
                    </a:lnTo>
                    <a:lnTo>
                      <a:pt x="1623" y="637"/>
                    </a:lnTo>
                    <a:lnTo>
                      <a:pt x="1715" y="670"/>
                    </a:lnTo>
                    <a:lnTo>
                      <a:pt x="1818" y="702"/>
                    </a:lnTo>
                    <a:lnTo>
                      <a:pt x="1927" y="735"/>
                    </a:lnTo>
                    <a:lnTo>
                      <a:pt x="2041" y="762"/>
                    </a:lnTo>
                    <a:lnTo>
                      <a:pt x="2155" y="789"/>
                    </a:lnTo>
                    <a:lnTo>
                      <a:pt x="2269" y="822"/>
                    </a:lnTo>
                    <a:lnTo>
                      <a:pt x="2372" y="849"/>
                    </a:lnTo>
                    <a:lnTo>
                      <a:pt x="2464" y="882"/>
                    </a:lnTo>
                    <a:lnTo>
                      <a:pt x="2551" y="920"/>
                    </a:lnTo>
                    <a:lnTo>
                      <a:pt x="2616" y="958"/>
                    </a:lnTo>
                    <a:lnTo>
                      <a:pt x="2638" y="980"/>
                    </a:lnTo>
                    <a:lnTo>
                      <a:pt x="2659" y="1007"/>
                    </a:lnTo>
                    <a:lnTo>
                      <a:pt x="2676" y="1029"/>
                    </a:lnTo>
                    <a:lnTo>
                      <a:pt x="2681" y="1056"/>
                    </a:lnTo>
                    <a:lnTo>
                      <a:pt x="2681" y="1083"/>
                    </a:lnTo>
                    <a:lnTo>
                      <a:pt x="2676" y="1105"/>
                    </a:lnTo>
                    <a:lnTo>
                      <a:pt x="2665" y="1127"/>
                    </a:lnTo>
                    <a:lnTo>
                      <a:pt x="2643" y="1149"/>
                    </a:lnTo>
                    <a:lnTo>
                      <a:pt x="2616" y="1170"/>
                    </a:lnTo>
                    <a:lnTo>
                      <a:pt x="2583" y="1187"/>
                    </a:lnTo>
                    <a:lnTo>
                      <a:pt x="2545" y="1208"/>
                    </a:lnTo>
                    <a:lnTo>
                      <a:pt x="2502" y="1225"/>
                    </a:lnTo>
                    <a:lnTo>
                      <a:pt x="2448" y="1241"/>
                    </a:lnTo>
                    <a:lnTo>
                      <a:pt x="2388" y="1257"/>
                    </a:lnTo>
                    <a:lnTo>
                      <a:pt x="2328" y="1274"/>
                    </a:lnTo>
                    <a:lnTo>
                      <a:pt x="2258" y="1290"/>
                    </a:lnTo>
                    <a:lnTo>
                      <a:pt x="2106" y="1328"/>
                    </a:lnTo>
                    <a:lnTo>
                      <a:pt x="1932" y="1372"/>
                    </a:lnTo>
                    <a:lnTo>
                      <a:pt x="1742" y="1421"/>
                    </a:lnTo>
                    <a:lnTo>
                      <a:pt x="1531" y="1475"/>
                    </a:lnTo>
                    <a:lnTo>
                      <a:pt x="1308" y="1540"/>
                    </a:lnTo>
                    <a:lnTo>
                      <a:pt x="1069" y="1617"/>
                    </a:lnTo>
                    <a:lnTo>
                      <a:pt x="820" y="1709"/>
                    </a:lnTo>
                    <a:lnTo>
                      <a:pt x="554" y="1818"/>
                    </a:lnTo>
                    <a:lnTo>
                      <a:pt x="282" y="1943"/>
                    </a:lnTo>
                    <a:lnTo>
                      <a:pt x="0" y="2085"/>
                    </a:lnTo>
                    <a:lnTo>
                      <a:pt x="152" y="2085"/>
                    </a:lnTo>
                    <a:lnTo>
                      <a:pt x="244" y="2074"/>
                    </a:lnTo>
                    <a:lnTo>
                      <a:pt x="386" y="1992"/>
                    </a:lnTo>
                    <a:lnTo>
                      <a:pt x="537" y="1910"/>
                    </a:lnTo>
                    <a:lnTo>
                      <a:pt x="700" y="1834"/>
                    </a:lnTo>
                    <a:lnTo>
                      <a:pt x="879" y="1763"/>
                    </a:lnTo>
                    <a:lnTo>
                      <a:pt x="1064" y="1693"/>
                    </a:lnTo>
                    <a:lnTo>
                      <a:pt x="1259" y="1622"/>
                    </a:lnTo>
                    <a:lnTo>
                      <a:pt x="1661" y="1497"/>
                    </a:lnTo>
                    <a:lnTo>
                      <a:pt x="1748" y="1470"/>
                    </a:lnTo>
                    <a:lnTo>
                      <a:pt x="1845" y="1442"/>
                    </a:lnTo>
                    <a:lnTo>
                      <a:pt x="2046" y="1393"/>
                    </a:lnTo>
                    <a:lnTo>
                      <a:pt x="2252" y="1339"/>
                    </a:lnTo>
                    <a:lnTo>
                      <a:pt x="2458" y="1285"/>
                    </a:lnTo>
                    <a:lnTo>
                      <a:pt x="2551" y="1263"/>
                    </a:lnTo>
                    <a:lnTo>
                      <a:pt x="2643" y="1236"/>
                    </a:lnTo>
                    <a:lnTo>
                      <a:pt x="2730" y="1214"/>
                    </a:lnTo>
                    <a:lnTo>
                      <a:pt x="2806" y="1192"/>
                    </a:lnTo>
                    <a:lnTo>
                      <a:pt x="2876" y="1170"/>
                    </a:lnTo>
                    <a:lnTo>
                      <a:pt x="2931" y="1149"/>
                    </a:lnTo>
                    <a:lnTo>
                      <a:pt x="2974" y="1132"/>
                    </a:lnTo>
                    <a:lnTo>
                      <a:pt x="3007" y="1116"/>
                    </a:lnTo>
                    <a:lnTo>
                      <a:pt x="3007" y="871"/>
                    </a:lnTo>
                    <a:lnTo>
                      <a:pt x="2941" y="860"/>
                    </a:lnTo>
                    <a:lnTo>
                      <a:pt x="2860" y="844"/>
                    </a:lnTo>
                    <a:lnTo>
                      <a:pt x="2773" y="827"/>
                    </a:lnTo>
                    <a:lnTo>
                      <a:pt x="2670" y="806"/>
                    </a:lnTo>
                    <a:lnTo>
                      <a:pt x="2567" y="784"/>
                    </a:lnTo>
                    <a:lnTo>
                      <a:pt x="2458" y="757"/>
                    </a:lnTo>
                    <a:lnTo>
                      <a:pt x="2241" y="702"/>
                    </a:lnTo>
                    <a:lnTo>
                      <a:pt x="2138" y="670"/>
                    </a:lnTo>
                    <a:lnTo>
                      <a:pt x="2046" y="637"/>
                    </a:lnTo>
                    <a:lnTo>
                      <a:pt x="1959" y="604"/>
                    </a:lnTo>
                    <a:lnTo>
                      <a:pt x="1883" y="566"/>
                    </a:lnTo>
                    <a:lnTo>
                      <a:pt x="1824" y="534"/>
                    </a:lnTo>
                    <a:lnTo>
                      <a:pt x="1780" y="495"/>
                    </a:lnTo>
                    <a:lnTo>
                      <a:pt x="1769" y="474"/>
                    </a:lnTo>
                    <a:lnTo>
                      <a:pt x="1758" y="457"/>
                    </a:lnTo>
                    <a:lnTo>
                      <a:pt x="1753" y="436"/>
                    </a:lnTo>
                    <a:lnTo>
                      <a:pt x="1758" y="419"/>
                    </a:lnTo>
                    <a:lnTo>
                      <a:pt x="1780" y="381"/>
                    </a:lnTo>
                    <a:lnTo>
                      <a:pt x="1813" y="343"/>
                    </a:lnTo>
                    <a:lnTo>
                      <a:pt x="1862" y="316"/>
                    </a:lnTo>
                    <a:lnTo>
                      <a:pt x="1921" y="289"/>
                    </a:lnTo>
                    <a:lnTo>
                      <a:pt x="1986" y="267"/>
                    </a:lnTo>
                    <a:lnTo>
                      <a:pt x="2062" y="245"/>
                    </a:lnTo>
                    <a:lnTo>
                      <a:pt x="2149" y="229"/>
                    </a:lnTo>
                    <a:lnTo>
                      <a:pt x="2236" y="213"/>
                    </a:lnTo>
                    <a:lnTo>
                      <a:pt x="2431" y="180"/>
                    </a:lnTo>
                    <a:lnTo>
                      <a:pt x="2627" y="158"/>
                    </a:lnTo>
                    <a:lnTo>
                      <a:pt x="2827" y="125"/>
                    </a:lnTo>
                    <a:lnTo>
                      <a:pt x="2920" y="109"/>
                    </a:lnTo>
                    <a:lnTo>
                      <a:pt x="3007" y="87"/>
                    </a:lnTo>
                    <a:lnTo>
                      <a:pt x="3007" y="0"/>
                    </a:lnTo>
                    <a:lnTo>
                      <a:pt x="2909" y="22"/>
                    </a:lnTo>
                    <a:lnTo>
                      <a:pt x="2795" y="44"/>
                    </a:lnTo>
                    <a:lnTo>
                      <a:pt x="2676" y="66"/>
                    </a:lnTo>
                    <a:lnTo>
                      <a:pt x="2551" y="82"/>
                    </a:lnTo>
                    <a:lnTo>
                      <a:pt x="2285" y="120"/>
                    </a:lnTo>
                    <a:lnTo>
                      <a:pt x="2155" y="136"/>
                    </a:lnTo>
                    <a:lnTo>
                      <a:pt x="2030" y="158"/>
                    </a:lnTo>
                    <a:lnTo>
                      <a:pt x="1905" y="174"/>
                    </a:lnTo>
                    <a:lnTo>
                      <a:pt x="1791" y="202"/>
                    </a:lnTo>
                    <a:lnTo>
                      <a:pt x="1688" y="229"/>
                    </a:lnTo>
                    <a:lnTo>
                      <a:pt x="1601" y="261"/>
                    </a:lnTo>
                    <a:lnTo>
                      <a:pt x="1525" y="300"/>
                    </a:lnTo>
                    <a:lnTo>
                      <a:pt x="1471" y="338"/>
                    </a:lnTo>
                    <a:lnTo>
                      <a:pt x="1455" y="359"/>
                    </a:lnTo>
                    <a:lnTo>
                      <a:pt x="1438" y="387"/>
                    </a:lnTo>
                    <a:lnTo>
                      <a:pt x="1427" y="414"/>
                    </a:lnTo>
                    <a:lnTo>
                      <a:pt x="1427" y="441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30730" name="Freeform 10">
                <a:extLst>
                  <a:ext uri="{FF2B5EF4-FFF2-40B4-BE49-F238E27FC236}">
                    <a16:creationId xmlns:a16="http://schemas.microsoft.com/office/drawing/2014/main" id="{69D5AB45-D03F-D723-5515-0C951035CB40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4501" y="2317"/>
                <a:ext cx="1248" cy="539"/>
              </a:xfrm>
              <a:custGeom>
                <a:avLst/>
                <a:gdLst>
                  <a:gd name="T0" fmla="*/ 0 w 1248"/>
                  <a:gd name="T1" fmla="*/ 332 h 539"/>
                  <a:gd name="T2" fmla="*/ 0 w 1248"/>
                  <a:gd name="T3" fmla="*/ 360 h 539"/>
                  <a:gd name="T4" fmla="*/ 5 w 1248"/>
                  <a:gd name="T5" fmla="*/ 387 h 539"/>
                  <a:gd name="T6" fmla="*/ 27 w 1248"/>
                  <a:gd name="T7" fmla="*/ 414 h 539"/>
                  <a:gd name="T8" fmla="*/ 54 w 1248"/>
                  <a:gd name="T9" fmla="*/ 436 h 539"/>
                  <a:gd name="T10" fmla="*/ 92 w 1248"/>
                  <a:gd name="T11" fmla="*/ 463 h 539"/>
                  <a:gd name="T12" fmla="*/ 141 w 1248"/>
                  <a:gd name="T13" fmla="*/ 490 h 539"/>
                  <a:gd name="T14" fmla="*/ 195 w 1248"/>
                  <a:gd name="T15" fmla="*/ 512 h 539"/>
                  <a:gd name="T16" fmla="*/ 255 w 1248"/>
                  <a:gd name="T17" fmla="*/ 539 h 539"/>
                  <a:gd name="T18" fmla="*/ 212 w 1248"/>
                  <a:gd name="T19" fmla="*/ 517 h 539"/>
                  <a:gd name="T20" fmla="*/ 179 w 1248"/>
                  <a:gd name="T21" fmla="*/ 490 h 539"/>
                  <a:gd name="T22" fmla="*/ 157 w 1248"/>
                  <a:gd name="T23" fmla="*/ 468 h 539"/>
                  <a:gd name="T24" fmla="*/ 141 w 1248"/>
                  <a:gd name="T25" fmla="*/ 447 h 539"/>
                  <a:gd name="T26" fmla="*/ 136 w 1248"/>
                  <a:gd name="T27" fmla="*/ 425 h 539"/>
                  <a:gd name="T28" fmla="*/ 136 w 1248"/>
                  <a:gd name="T29" fmla="*/ 403 h 539"/>
                  <a:gd name="T30" fmla="*/ 141 w 1248"/>
                  <a:gd name="T31" fmla="*/ 381 h 539"/>
                  <a:gd name="T32" fmla="*/ 157 w 1248"/>
                  <a:gd name="T33" fmla="*/ 365 h 539"/>
                  <a:gd name="T34" fmla="*/ 179 w 1248"/>
                  <a:gd name="T35" fmla="*/ 343 h 539"/>
                  <a:gd name="T36" fmla="*/ 201 w 1248"/>
                  <a:gd name="T37" fmla="*/ 327 h 539"/>
                  <a:gd name="T38" fmla="*/ 266 w 1248"/>
                  <a:gd name="T39" fmla="*/ 294 h 539"/>
                  <a:gd name="T40" fmla="*/ 353 w 1248"/>
                  <a:gd name="T41" fmla="*/ 262 h 539"/>
                  <a:gd name="T42" fmla="*/ 445 w 1248"/>
                  <a:gd name="T43" fmla="*/ 234 h 539"/>
                  <a:gd name="T44" fmla="*/ 554 w 1248"/>
                  <a:gd name="T45" fmla="*/ 213 h 539"/>
                  <a:gd name="T46" fmla="*/ 662 w 1248"/>
                  <a:gd name="T47" fmla="*/ 191 h 539"/>
                  <a:gd name="T48" fmla="*/ 890 w 1248"/>
                  <a:gd name="T49" fmla="*/ 153 h 539"/>
                  <a:gd name="T50" fmla="*/ 993 w 1248"/>
                  <a:gd name="T51" fmla="*/ 136 h 539"/>
                  <a:gd name="T52" fmla="*/ 1091 w 1248"/>
                  <a:gd name="T53" fmla="*/ 120 h 539"/>
                  <a:gd name="T54" fmla="*/ 1178 w 1248"/>
                  <a:gd name="T55" fmla="*/ 115 h 539"/>
                  <a:gd name="T56" fmla="*/ 1248 w 1248"/>
                  <a:gd name="T57" fmla="*/ 104 h 539"/>
                  <a:gd name="T58" fmla="*/ 1248 w 1248"/>
                  <a:gd name="T59" fmla="*/ 0 h 539"/>
                  <a:gd name="T60" fmla="*/ 1161 w 1248"/>
                  <a:gd name="T61" fmla="*/ 22 h 539"/>
                  <a:gd name="T62" fmla="*/ 1069 w 1248"/>
                  <a:gd name="T63" fmla="*/ 38 h 539"/>
                  <a:gd name="T64" fmla="*/ 874 w 1248"/>
                  <a:gd name="T65" fmla="*/ 71 h 539"/>
                  <a:gd name="T66" fmla="*/ 673 w 1248"/>
                  <a:gd name="T67" fmla="*/ 93 h 539"/>
                  <a:gd name="T68" fmla="*/ 483 w 1248"/>
                  <a:gd name="T69" fmla="*/ 126 h 539"/>
                  <a:gd name="T70" fmla="*/ 391 w 1248"/>
                  <a:gd name="T71" fmla="*/ 142 h 539"/>
                  <a:gd name="T72" fmla="*/ 309 w 1248"/>
                  <a:gd name="T73" fmla="*/ 158 h 539"/>
                  <a:gd name="T74" fmla="*/ 228 w 1248"/>
                  <a:gd name="T75" fmla="*/ 180 h 539"/>
                  <a:gd name="T76" fmla="*/ 163 w 1248"/>
                  <a:gd name="T77" fmla="*/ 202 h 539"/>
                  <a:gd name="T78" fmla="*/ 103 w 1248"/>
                  <a:gd name="T79" fmla="*/ 229 h 539"/>
                  <a:gd name="T80" fmla="*/ 54 w 1248"/>
                  <a:gd name="T81" fmla="*/ 256 h 539"/>
                  <a:gd name="T82" fmla="*/ 22 w 1248"/>
                  <a:gd name="T83" fmla="*/ 294 h 539"/>
                  <a:gd name="T84" fmla="*/ 0 w 1248"/>
                  <a:gd name="T85" fmla="*/ 332 h 539"/>
                  <a:gd name="T86" fmla="*/ 0 w 1248"/>
                  <a:gd name="T87" fmla="*/ 332 h 5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1248" h="539">
                    <a:moveTo>
                      <a:pt x="0" y="332"/>
                    </a:moveTo>
                    <a:lnTo>
                      <a:pt x="0" y="360"/>
                    </a:lnTo>
                    <a:lnTo>
                      <a:pt x="5" y="387"/>
                    </a:lnTo>
                    <a:lnTo>
                      <a:pt x="27" y="414"/>
                    </a:lnTo>
                    <a:lnTo>
                      <a:pt x="54" y="436"/>
                    </a:lnTo>
                    <a:lnTo>
                      <a:pt x="92" y="463"/>
                    </a:lnTo>
                    <a:lnTo>
                      <a:pt x="141" y="490"/>
                    </a:lnTo>
                    <a:lnTo>
                      <a:pt x="195" y="512"/>
                    </a:lnTo>
                    <a:lnTo>
                      <a:pt x="255" y="539"/>
                    </a:lnTo>
                    <a:lnTo>
                      <a:pt x="212" y="517"/>
                    </a:lnTo>
                    <a:lnTo>
                      <a:pt x="179" y="490"/>
                    </a:lnTo>
                    <a:lnTo>
                      <a:pt x="157" y="468"/>
                    </a:lnTo>
                    <a:lnTo>
                      <a:pt x="141" y="447"/>
                    </a:lnTo>
                    <a:lnTo>
                      <a:pt x="136" y="425"/>
                    </a:lnTo>
                    <a:lnTo>
                      <a:pt x="136" y="403"/>
                    </a:lnTo>
                    <a:lnTo>
                      <a:pt x="141" y="381"/>
                    </a:lnTo>
                    <a:lnTo>
                      <a:pt x="157" y="365"/>
                    </a:lnTo>
                    <a:lnTo>
                      <a:pt x="179" y="343"/>
                    </a:lnTo>
                    <a:lnTo>
                      <a:pt x="201" y="327"/>
                    </a:lnTo>
                    <a:lnTo>
                      <a:pt x="266" y="294"/>
                    </a:lnTo>
                    <a:lnTo>
                      <a:pt x="353" y="262"/>
                    </a:lnTo>
                    <a:lnTo>
                      <a:pt x="445" y="234"/>
                    </a:lnTo>
                    <a:lnTo>
                      <a:pt x="554" y="213"/>
                    </a:lnTo>
                    <a:lnTo>
                      <a:pt x="662" y="191"/>
                    </a:lnTo>
                    <a:lnTo>
                      <a:pt x="890" y="153"/>
                    </a:lnTo>
                    <a:lnTo>
                      <a:pt x="993" y="136"/>
                    </a:lnTo>
                    <a:lnTo>
                      <a:pt x="1091" y="120"/>
                    </a:lnTo>
                    <a:lnTo>
                      <a:pt x="1178" y="115"/>
                    </a:lnTo>
                    <a:lnTo>
                      <a:pt x="1248" y="104"/>
                    </a:lnTo>
                    <a:lnTo>
                      <a:pt x="1248" y="0"/>
                    </a:lnTo>
                    <a:lnTo>
                      <a:pt x="1161" y="22"/>
                    </a:lnTo>
                    <a:lnTo>
                      <a:pt x="1069" y="38"/>
                    </a:lnTo>
                    <a:lnTo>
                      <a:pt x="874" y="71"/>
                    </a:lnTo>
                    <a:lnTo>
                      <a:pt x="673" y="93"/>
                    </a:lnTo>
                    <a:lnTo>
                      <a:pt x="483" y="126"/>
                    </a:lnTo>
                    <a:lnTo>
                      <a:pt x="391" y="142"/>
                    </a:lnTo>
                    <a:lnTo>
                      <a:pt x="309" y="158"/>
                    </a:lnTo>
                    <a:lnTo>
                      <a:pt x="228" y="180"/>
                    </a:lnTo>
                    <a:lnTo>
                      <a:pt x="163" y="202"/>
                    </a:lnTo>
                    <a:lnTo>
                      <a:pt x="103" y="229"/>
                    </a:lnTo>
                    <a:lnTo>
                      <a:pt x="54" y="256"/>
                    </a:lnTo>
                    <a:lnTo>
                      <a:pt x="22" y="294"/>
                    </a:lnTo>
                    <a:lnTo>
                      <a:pt x="0" y="332"/>
                    </a:lnTo>
                    <a:lnTo>
                      <a:pt x="0" y="33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7843"/>
                      <a:invGamma/>
                    </a:schemeClr>
                  </a:gs>
                  <a:gs pos="100000">
                    <a:schemeClr val="bg1"/>
                  </a:gs>
                </a:gsLst>
                <a:lin ang="2700000" scaled="1"/>
              </a:gradFill>
              <a:ln>
                <a:noFill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sv-SE"/>
              </a:p>
            </p:txBody>
          </p:sp>
        </p:grpSp>
        <p:sp>
          <p:nvSpPr>
            <p:cNvPr id="30731" name="Freeform 11">
              <a:extLst>
                <a:ext uri="{FF2B5EF4-FFF2-40B4-BE49-F238E27FC236}">
                  <a16:creationId xmlns:a16="http://schemas.microsoft.com/office/drawing/2014/main" id="{2E3B0D3C-35A1-580A-654E-2278B571696A}"/>
                </a:ext>
              </a:extLst>
            </p:cNvPr>
            <p:cNvSpPr>
              <a:spLocks/>
            </p:cNvSpPr>
            <p:nvPr/>
          </p:nvSpPr>
          <p:spPr bwMode="hidden">
            <a:xfrm>
              <a:off x="3322" y="1341"/>
              <a:ext cx="1825" cy="1537"/>
            </a:xfrm>
            <a:custGeom>
              <a:avLst/>
              <a:gdLst>
                <a:gd name="T0" fmla="*/ 982 w 2296"/>
                <a:gd name="T1" fmla="*/ 1061 h 1469"/>
                <a:gd name="T2" fmla="*/ 1357 w 2296"/>
                <a:gd name="T3" fmla="*/ 1012 h 1469"/>
                <a:gd name="T4" fmla="*/ 1666 w 2296"/>
                <a:gd name="T5" fmla="*/ 957 h 1469"/>
                <a:gd name="T6" fmla="*/ 1916 w 2296"/>
                <a:gd name="T7" fmla="*/ 897 h 1469"/>
                <a:gd name="T8" fmla="*/ 2100 w 2296"/>
                <a:gd name="T9" fmla="*/ 832 h 1469"/>
                <a:gd name="T10" fmla="*/ 2220 w 2296"/>
                <a:gd name="T11" fmla="*/ 756 h 1469"/>
                <a:gd name="T12" fmla="*/ 2285 w 2296"/>
                <a:gd name="T13" fmla="*/ 669 h 1469"/>
                <a:gd name="T14" fmla="*/ 2290 w 2296"/>
                <a:gd name="T15" fmla="*/ 560 h 1469"/>
                <a:gd name="T16" fmla="*/ 2241 w 2296"/>
                <a:gd name="T17" fmla="*/ 457 h 1469"/>
                <a:gd name="T18" fmla="*/ 2144 w 2296"/>
                <a:gd name="T19" fmla="*/ 364 h 1469"/>
                <a:gd name="T20" fmla="*/ 2008 w 2296"/>
                <a:gd name="T21" fmla="*/ 277 h 1469"/>
                <a:gd name="T22" fmla="*/ 1769 w 2296"/>
                <a:gd name="T23" fmla="*/ 157 h 1469"/>
                <a:gd name="T24" fmla="*/ 1612 w 2296"/>
                <a:gd name="T25" fmla="*/ 92 h 1469"/>
                <a:gd name="T26" fmla="*/ 1476 w 2296"/>
                <a:gd name="T27" fmla="*/ 43 h 1469"/>
                <a:gd name="T28" fmla="*/ 1384 w 2296"/>
                <a:gd name="T29" fmla="*/ 10 h 1469"/>
                <a:gd name="T30" fmla="*/ 1346 w 2296"/>
                <a:gd name="T31" fmla="*/ 0 h 1469"/>
                <a:gd name="T32" fmla="*/ 1655 w 2296"/>
                <a:gd name="T33" fmla="*/ 119 h 1469"/>
                <a:gd name="T34" fmla="*/ 1948 w 2296"/>
                <a:gd name="T35" fmla="*/ 255 h 1469"/>
                <a:gd name="T36" fmla="*/ 2068 w 2296"/>
                <a:gd name="T37" fmla="*/ 326 h 1469"/>
                <a:gd name="T38" fmla="*/ 2171 w 2296"/>
                <a:gd name="T39" fmla="*/ 402 h 1469"/>
                <a:gd name="T40" fmla="*/ 2236 w 2296"/>
                <a:gd name="T41" fmla="*/ 478 h 1469"/>
                <a:gd name="T42" fmla="*/ 2263 w 2296"/>
                <a:gd name="T43" fmla="*/ 560 h 1469"/>
                <a:gd name="T44" fmla="*/ 2241 w 2296"/>
                <a:gd name="T45" fmla="*/ 636 h 1469"/>
                <a:gd name="T46" fmla="*/ 2171 w 2296"/>
                <a:gd name="T47" fmla="*/ 702 h 1469"/>
                <a:gd name="T48" fmla="*/ 2062 w 2296"/>
                <a:gd name="T49" fmla="*/ 756 h 1469"/>
                <a:gd name="T50" fmla="*/ 1921 w 2296"/>
                <a:gd name="T51" fmla="*/ 800 h 1469"/>
                <a:gd name="T52" fmla="*/ 1748 w 2296"/>
                <a:gd name="T53" fmla="*/ 843 h 1469"/>
                <a:gd name="T54" fmla="*/ 1351 w 2296"/>
                <a:gd name="T55" fmla="*/ 908 h 1469"/>
                <a:gd name="T56" fmla="*/ 923 w 2296"/>
                <a:gd name="T57" fmla="*/ 968 h 1469"/>
                <a:gd name="T58" fmla="*/ 521 w 2296"/>
                <a:gd name="T59" fmla="*/ 1028 h 1469"/>
                <a:gd name="T60" fmla="*/ 353 w 2296"/>
                <a:gd name="T61" fmla="*/ 1066 h 1469"/>
                <a:gd name="T62" fmla="*/ 206 w 2296"/>
                <a:gd name="T63" fmla="*/ 1104 h 1469"/>
                <a:gd name="T64" fmla="*/ 92 w 2296"/>
                <a:gd name="T65" fmla="*/ 1148 h 1469"/>
                <a:gd name="T66" fmla="*/ 22 w 2296"/>
                <a:gd name="T67" fmla="*/ 1202 h 1469"/>
                <a:gd name="T68" fmla="*/ 0 w 2296"/>
                <a:gd name="T69" fmla="*/ 1262 h 1469"/>
                <a:gd name="T70" fmla="*/ 27 w 2296"/>
                <a:gd name="T71" fmla="*/ 1327 h 1469"/>
                <a:gd name="T72" fmla="*/ 98 w 2296"/>
                <a:gd name="T73" fmla="*/ 1382 h 1469"/>
                <a:gd name="T74" fmla="*/ 196 w 2296"/>
                <a:gd name="T75" fmla="*/ 1425 h 1469"/>
                <a:gd name="T76" fmla="*/ 326 w 2296"/>
                <a:gd name="T77" fmla="*/ 1469 h 1469"/>
                <a:gd name="T78" fmla="*/ 217 w 2296"/>
                <a:gd name="T79" fmla="*/ 1414 h 1469"/>
                <a:gd name="T80" fmla="*/ 147 w 2296"/>
                <a:gd name="T81" fmla="*/ 1360 h 1469"/>
                <a:gd name="T82" fmla="*/ 120 w 2296"/>
                <a:gd name="T83" fmla="*/ 1306 h 1469"/>
                <a:gd name="T84" fmla="*/ 141 w 2296"/>
                <a:gd name="T85" fmla="*/ 1257 h 1469"/>
                <a:gd name="T86" fmla="*/ 212 w 2296"/>
                <a:gd name="T87" fmla="*/ 1208 h 1469"/>
                <a:gd name="T88" fmla="*/ 342 w 2296"/>
                <a:gd name="T89" fmla="*/ 1164 h 1469"/>
                <a:gd name="T90" fmla="*/ 527 w 2296"/>
                <a:gd name="T91" fmla="*/ 1121 h 1469"/>
                <a:gd name="T92" fmla="*/ 771 w 2296"/>
                <a:gd name="T93" fmla="*/ 1088 h 14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2296" h="1469">
                  <a:moveTo>
                    <a:pt x="771" y="1088"/>
                  </a:moveTo>
                  <a:lnTo>
                    <a:pt x="982" y="1061"/>
                  </a:lnTo>
                  <a:lnTo>
                    <a:pt x="1178" y="1034"/>
                  </a:lnTo>
                  <a:lnTo>
                    <a:pt x="1357" y="1012"/>
                  </a:lnTo>
                  <a:lnTo>
                    <a:pt x="1520" y="985"/>
                  </a:lnTo>
                  <a:lnTo>
                    <a:pt x="1666" y="957"/>
                  </a:lnTo>
                  <a:lnTo>
                    <a:pt x="1796" y="930"/>
                  </a:lnTo>
                  <a:lnTo>
                    <a:pt x="1916" y="897"/>
                  </a:lnTo>
                  <a:lnTo>
                    <a:pt x="2013" y="870"/>
                  </a:lnTo>
                  <a:lnTo>
                    <a:pt x="2100" y="832"/>
                  </a:lnTo>
                  <a:lnTo>
                    <a:pt x="2171" y="800"/>
                  </a:lnTo>
                  <a:lnTo>
                    <a:pt x="2220" y="756"/>
                  </a:lnTo>
                  <a:lnTo>
                    <a:pt x="2263" y="712"/>
                  </a:lnTo>
                  <a:lnTo>
                    <a:pt x="2285" y="669"/>
                  </a:lnTo>
                  <a:lnTo>
                    <a:pt x="2296" y="614"/>
                  </a:lnTo>
                  <a:lnTo>
                    <a:pt x="2290" y="560"/>
                  </a:lnTo>
                  <a:lnTo>
                    <a:pt x="2269" y="500"/>
                  </a:lnTo>
                  <a:lnTo>
                    <a:pt x="2241" y="457"/>
                  </a:lnTo>
                  <a:lnTo>
                    <a:pt x="2198" y="408"/>
                  </a:lnTo>
                  <a:lnTo>
                    <a:pt x="2144" y="364"/>
                  </a:lnTo>
                  <a:lnTo>
                    <a:pt x="2079" y="321"/>
                  </a:lnTo>
                  <a:lnTo>
                    <a:pt x="2008" y="277"/>
                  </a:lnTo>
                  <a:lnTo>
                    <a:pt x="1927" y="234"/>
                  </a:lnTo>
                  <a:lnTo>
                    <a:pt x="1769" y="157"/>
                  </a:lnTo>
                  <a:lnTo>
                    <a:pt x="1688" y="125"/>
                  </a:lnTo>
                  <a:lnTo>
                    <a:pt x="1612" y="92"/>
                  </a:lnTo>
                  <a:lnTo>
                    <a:pt x="1536" y="65"/>
                  </a:lnTo>
                  <a:lnTo>
                    <a:pt x="1476" y="43"/>
                  </a:lnTo>
                  <a:lnTo>
                    <a:pt x="1422" y="27"/>
                  </a:lnTo>
                  <a:lnTo>
                    <a:pt x="1384" y="10"/>
                  </a:lnTo>
                  <a:lnTo>
                    <a:pt x="1357" y="5"/>
                  </a:lnTo>
                  <a:lnTo>
                    <a:pt x="1346" y="0"/>
                  </a:lnTo>
                  <a:lnTo>
                    <a:pt x="1498" y="54"/>
                  </a:lnTo>
                  <a:lnTo>
                    <a:pt x="1655" y="119"/>
                  </a:lnTo>
                  <a:lnTo>
                    <a:pt x="1807" y="185"/>
                  </a:lnTo>
                  <a:lnTo>
                    <a:pt x="1948" y="255"/>
                  </a:lnTo>
                  <a:lnTo>
                    <a:pt x="2013" y="288"/>
                  </a:lnTo>
                  <a:lnTo>
                    <a:pt x="2068" y="326"/>
                  </a:lnTo>
                  <a:lnTo>
                    <a:pt x="2122" y="364"/>
                  </a:lnTo>
                  <a:lnTo>
                    <a:pt x="2171" y="402"/>
                  </a:lnTo>
                  <a:lnTo>
                    <a:pt x="2209" y="440"/>
                  </a:lnTo>
                  <a:lnTo>
                    <a:pt x="2236" y="478"/>
                  </a:lnTo>
                  <a:lnTo>
                    <a:pt x="2252" y="522"/>
                  </a:lnTo>
                  <a:lnTo>
                    <a:pt x="2263" y="560"/>
                  </a:lnTo>
                  <a:lnTo>
                    <a:pt x="2258" y="598"/>
                  </a:lnTo>
                  <a:lnTo>
                    <a:pt x="2241" y="636"/>
                  </a:lnTo>
                  <a:lnTo>
                    <a:pt x="2214" y="669"/>
                  </a:lnTo>
                  <a:lnTo>
                    <a:pt x="2171" y="702"/>
                  </a:lnTo>
                  <a:lnTo>
                    <a:pt x="2122" y="729"/>
                  </a:lnTo>
                  <a:lnTo>
                    <a:pt x="2062" y="756"/>
                  </a:lnTo>
                  <a:lnTo>
                    <a:pt x="1997" y="778"/>
                  </a:lnTo>
                  <a:lnTo>
                    <a:pt x="1921" y="800"/>
                  </a:lnTo>
                  <a:lnTo>
                    <a:pt x="1834" y="821"/>
                  </a:lnTo>
                  <a:lnTo>
                    <a:pt x="1748" y="843"/>
                  </a:lnTo>
                  <a:lnTo>
                    <a:pt x="1552" y="876"/>
                  </a:lnTo>
                  <a:lnTo>
                    <a:pt x="1351" y="908"/>
                  </a:lnTo>
                  <a:lnTo>
                    <a:pt x="1134" y="941"/>
                  </a:lnTo>
                  <a:lnTo>
                    <a:pt x="923" y="968"/>
                  </a:lnTo>
                  <a:lnTo>
                    <a:pt x="716" y="995"/>
                  </a:lnTo>
                  <a:lnTo>
                    <a:pt x="521" y="1028"/>
                  </a:lnTo>
                  <a:lnTo>
                    <a:pt x="434" y="1044"/>
                  </a:lnTo>
                  <a:lnTo>
                    <a:pt x="353" y="1066"/>
                  </a:lnTo>
                  <a:lnTo>
                    <a:pt x="277" y="1082"/>
                  </a:lnTo>
                  <a:lnTo>
                    <a:pt x="206" y="1104"/>
                  </a:lnTo>
                  <a:lnTo>
                    <a:pt x="147" y="1126"/>
                  </a:lnTo>
                  <a:lnTo>
                    <a:pt x="92" y="1148"/>
                  </a:lnTo>
                  <a:lnTo>
                    <a:pt x="54" y="1175"/>
                  </a:lnTo>
                  <a:lnTo>
                    <a:pt x="22" y="1202"/>
                  </a:lnTo>
                  <a:lnTo>
                    <a:pt x="6" y="1229"/>
                  </a:lnTo>
                  <a:lnTo>
                    <a:pt x="0" y="1262"/>
                  </a:lnTo>
                  <a:lnTo>
                    <a:pt x="11" y="1295"/>
                  </a:lnTo>
                  <a:lnTo>
                    <a:pt x="27" y="1327"/>
                  </a:lnTo>
                  <a:lnTo>
                    <a:pt x="54" y="1355"/>
                  </a:lnTo>
                  <a:lnTo>
                    <a:pt x="98" y="1382"/>
                  </a:lnTo>
                  <a:lnTo>
                    <a:pt x="141" y="1404"/>
                  </a:lnTo>
                  <a:lnTo>
                    <a:pt x="196" y="1425"/>
                  </a:lnTo>
                  <a:lnTo>
                    <a:pt x="261" y="1447"/>
                  </a:lnTo>
                  <a:lnTo>
                    <a:pt x="326" y="1469"/>
                  </a:lnTo>
                  <a:lnTo>
                    <a:pt x="266" y="1442"/>
                  </a:lnTo>
                  <a:lnTo>
                    <a:pt x="217" y="1414"/>
                  </a:lnTo>
                  <a:lnTo>
                    <a:pt x="174" y="1387"/>
                  </a:lnTo>
                  <a:lnTo>
                    <a:pt x="147" y="1360"/>
                  </a:lnTo>
                  <a:lnTo>
                    <a:pt x="125" y="1333"/>
                  </a:lnTo>
                  <a:lnTo>
                    <a:pt x="120" y="1306"/>
                  </a:lnTo>
                  <a:lnTo>
                    <a:pt x="125" y="1278"/>
                  </a:lnTo>
                  <a:lnTo>
                    <a:pt x="141" y="1257"/>
                  </a:lnTo>
                  <a:lnTo>
                    <a:pt x="174" y="1229"/>
                  </a:lnTo>
                  <a:lnTo>
                    <a:pt x="212" y="1208"/>
                  </a:lnTo>
                  <a:lnTo>
                    <a:pt x="272" y="1186"/>
                  </a:lnTo>
                  <a:lnTo>
                    <a:pt x="342" y="1164"/>
                  </a:lnTo>
                  <a:lnTo>
                    <a:pt x="423" y="1142"/>
                  </a:lnTo>
                  <a:lnTo>
                    <a:pt x="527" y="1121"/>
                  </a:lnTo>
                  <a:lnTo>
                    <a:pt x="641" y="1104"/>
                  </a:lnTo>
                  <a:lnTo>
                    <a:pt x="771" y="1088"/>
                  </a:lnTo>
                  <a:lnTo>
                    <a:pt x="771" y="108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</p:spPr>
          <p:txBody>
            <a:bodyPr/>
            <a:lstStyle/>
            <a:p>
              <a:pPr eaLnBrk="1" hangingPunct="1">
                <a:defRPr/>
              </a:pPr>
              <a:endParaRPr lang="sv-SE"/>
            </a:p>
          </p:txBody>
        </p:sp>
        <p:sp>
          <p:nvSpPr>
            <p:cNvPr id="1034" name="Freeform 12">
              <a:extLst>
                <a:ext uri="{FF2B5EF4-FFF2-40B4-BE49-F238E27FC236}">
                  <a16:creationId xmlns:a16="http://schemas.microsoft.com/office/drawing/2014/main" id="{62DA62FB-A2A4-78DC-E0DC-9B9627A8A79E}"/>
                </a:ext>
              </a:extLst>
            </p:cNvPr>
            <p:cNvSpPr>
              <a:spLocks/>
            </p:cNvSpPr>
            <p:nvPr/>
          </p:nvSpPr>
          <p:spPr bwMode="hidden">
            <a:xfrm>
              <a:off x="0" y="0"/>
              <a:ext cx="5758" cy="1776"/>
            </a:xfrm>
            <a:custGeom>
              <a:avLst/>
              <a:gdLst>
                <a:gd name="T0" fmla="*/ 0 w 5740"/>
                <a:gd name="T1" fmla="*/ 0 h 1906"/>
                <a:gd name="T2" fmla="*/ 0 w 5740"/>
                <a:gd name="T3" fmla="*/ 1437 h 1906"/>
                <a:gd name="T4" fmla="*/ 5812 w 5740"/>
                <a:gd name="T5" fmla="*/ 1437 h 1906"/>
                <a:gd name="T6" fmla="*/ 5812 w 5740"/>
                <a:gd name="T7" fmla="*/ 0 h 1906"/>
                <a:gd name="T8" fmla="*/ 0 w 5740"/>
                <a:gd name="T9" fmla="*/ 0 h 1906"/>
                <a:gd name="T10" fmla="*/ 0 w 5740"/>
                <a:gd name="T11" fmla="*/ 0 h 190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740" h="1906">
                  <a:moveTo>
                    <a:pt x="0" y="0"/>
                  </a:moveTo>
                  <a:lnTo>
                    <a:pt x="0" y="1906"/>
                  </a:lnTo>
                  <a:lnTo>
                    <a:pt x="5740" y="1906"/>
                  </a:lnTo>
                  <a:lnTo>
                    <a:pt x="574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v-SE"/>
            </a:p>
          </p:txBody>
        </p:sp>
      </p:grpSp>
      <p:sp>
        <p:nvSpPr>
          <p:cNvPr id="30733" name="Rectangle 13">
            <a:extLst>
              <a:ext uri="{FF2B5EF4-FFF2-40B4-BE49-F238E27FC236}">
                <a16:creationId xmlns:a16="http://schemas.microsoft.com/office/drawing/2014/main" id="{6D230472-ADC7-5510-4C06-4E6EDAA6B7C3}"/>
              </a:ext>
            </a:extLst>
          </p:cNvPr>
          <p:cNvSpPr>
            <a:spLocks noGrp="1" noRot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sv-SE" altLang="sv-SE"/>
              <a:t>Klicka här för att ändra format</a:t>
            </a:r>
          </a:p>
        </p:txBody>
      </p:sp>
      <p:sp>
        <p:nvSpPr>
          <p:cNvPr id="30734" name="Rectangle 14">
            <a:extLst>
              <a:ext uri="{FF2B5EF4-FFF2-40B4-BE49-F238E27FC236}">
                <a16:creationId xmlns:a16="http://schemas.microsoft.com/office/drawing/2014/main" id="{95791F99-CB07-2B87-067E-F5C335D12747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sv-SE" altLang="sv-SE"/>
          </a:p>
        </p:txBody>
      </p:sp>
      <p:sp>
        <p:nvSpPr>
          <p:cNvPr id="30735" name="Rectangle 15">
            <a:extLst>
              <a:ext uri="{FF2B5EF4-FFF2-40B4-BE49-F238E27FC236}">
                <a16:creationId xmlns:a16="http://schemas.microsoft.com/office/drawing/2014/main" id="{00CD6C18-5E2A-E40F-229F-E1FF978EF09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v-SE" altLang="sv-SE"/>
              <a:t>Klicka här för att ändra format på bakgrundstexten</a:t>
            </a:r>
          </a:p>
          <a:p>
            <a:pPr lvl="1"/>
            <a:r>
              <a:rPr lang="sv-SE" altLang="sv-SE"/>
              <a:t>Nivå två</a:t>
            </a:r>
          </a:p>
          <a:p>
            <a:pPr lvl="2"/>
            <a:r>
              <a:rPr lang="sv-SE" altLang="sv-SE"/>
              <a:t>Nivå tre</a:t>
            </a:r>
          </a:p>
          <a:p>
            <a:pPr lvl="3"/>
            <a:r>
              <a:rPr lang="sv-SE" altLang="sv-SE"/>
              <a:t>Nivå fyra</a:t>
            </a:r>
          </a:p>
          <a:p>
            <a:pPr lvl="4"/>
            <a:r>
              <a:rPr lang="sv-SE" altLang="sv-SE"/>
              <a:t>Nivå fem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708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b="1" kern="1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anose="02020404030301010803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anose="02020404030301010803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anose="02020404030301010803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anose="02020404030301010803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anose="02020404030301010803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anose="02020404030301010803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anose="02020404030301010803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anose="02020404030301010803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anose="05000000000000000000" pitchFamily="2" charset="2"/>
        <a:buChar char="n"/>
        <a:defRPr sz="32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anose="05000000000000000000" pitchFamily="2" charset="2"/>
        <a:buChar char="n"/>
        <a:defRPr sz="28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0000"/>
        <a:buFont typeface="Wingdings" panose="05000000000000000000" pitchFamily="2" charset="2"/>
        <a:buChar char="n"/>
        <a:defRPr sz="24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anose="05000000000000000000" pitchFamily="2" charset="2"/>
        <a:buChar char="n"/>
        <a:defRPr sz="20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anose="05000000000000000000" pitchFamily="2" charset="2"/>
        <a:buChar char="n"/>
        <a:defRPr sz="20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2" name="Rectangle 4">
            <a:extLst>
              <a:ext uri="{FF2B5EF4-FFF2-40B4-BE49-F238E27FC236}">
                <a16:creationId xmlns:a16="http://schemas.microsoft.com/office/drawing/2014/main" id="{36FD3EC7-6AB3-1CE4-EE78-FF3E3CF0C606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539750" y="836613"/>
            <a:ext cx="7772400" cy="2335212"/>
          </a:xfrm>
        </p:spPr>
        <p:txBody>
          <a:bodyPr/>
          <a:lstStyle/>
          <a:p>
            <a:pPr eaLnBrk="1" hangingPunct="1">
              <a:defRPr/>
            </a:pPr>
            <a:r>
              <a:rPr lang="sv-SE" altLang="sv-SE" sz="5400"/>
              <a:t>Vykort från</a:t>
            </a:r>
            <a:br>
              <a:rPr lang="sv-SE" altLang="sv-SE" sz="5400"/>
            </a:br>
            <a:r>
              <a:rPr lang="sv-SE" altLang="sv-SE" sz="5400"/>
              <a:t>Bureå</a:t>
            </a:r>
            <a:br>
              <a:rPr lang="sv-SE" altLang="sv-SE" sz="5400"/>
            </a:br>
            <a:br>
              <a:rPr lang="sv-SE" altLang="sv-SE" sz="5400"/>
            </a:br>
            <a:endParaRPr lang="sv-SE" altLang="sv-SE" sz="5400"/>
          </a:p>
        </p:txBody>
      </p:sp>
      <p:sp>
        <p:nvSpPr>
          <p:cNvPr id="22533" name="Rectangle 5">
            <a:extLst>
              <a:ext uri="{FF2B5EF4-FFF2-40B4-BE49-F238E27FC236}">
                <a16:creationId xmlns:a16="http://schemas.microsoft.com/office/drawing/2014/main" id="{1B75EECD-C495-549D-2768-CF4289958194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1403350" y="4581525"/>
            <a:ext cx="6400800" cy="1752600"/>
          </a:xfrm>
        </p:spPr>
        <p:txBody>
          <a:bodyPr/>
          <a:lstStyle/>
          <a:p>
            <a:pPr eaLnBrk="1" hangingPunct="1">
              <a:defRPr/>
            </a:pPr>
            <a:r>
              <a:rPr lang="sv-SE" altLang="sv-SE" sz="4800"/>
              <a:t>1903 – 1955</a:t>
            </a:r>
          </a:p>
          <a:p>
            <a:pPr eaLnBrk="1" hangingPunct="1">
              <a:defRPr/>
            </a:pPr>
            <a:endParaRPr lang="sv-SE" altLang="sv-SE"/>
          </a:p>
        </p:txBody>
      </p:sp>
      <p:pic>
        <p:nvPicPr>
          <p:cNvPr id="4100" name="Picture 7" descr="Burevapen-stor">
            <a:extLst>
              <a:ext uri="{FF2B5EF4-FFF2-40B4-BE49-F238E27FC236}">
                <a16:creationId xmlns:a16="http://schemas.microsoft.com/office/drawing/2014/main" id="{373179FC-2414-C149-5A3C-B6F38C168E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375" y="2349500"/>
            <a:ext cx="1609725" cy="1858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 advTm="5296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>
            <a:extLst>
              <a:ext uri="{FF2B5EF4-FFF2-40B4-BE49-F238E27FC236}">
                <a16:creationId xmlns:a16="http://schemas.microsoft.com/office/drawing/2014/main" id="{1831B4AB-C243-0CD1-2C04-E181A539A4C4}"/>
              </a:ext>
            </a:extLst>
          </p:cNvPr>
          <p:cNvSpPr>
            <a:spLocks noGrp="1" noRot="1" noChangeArrowheads="1"/>
          </p:cNvSpPr>
          <p:nvPr>
            <p:ph type="title"/>
          </p:nvPr>
        </p:nvSpPr>
        <p:spPr>
          <a:xfrm>
            <a:off x="395288" y="0"/>
            <a:ext cx="8229600" cy="1143000"/>
          </a:xfrm>
        </p:spPr>
        <p:txBody>
          <a:bodyPr/>
          <a:lstStyle/>
          <a:p>
            <a:pPr eaLnBrk="1" hangingPunct="1">
              <a:defRPr/>
            </a:pPr>
            <a:r>
              <a:rPr lang="sv-SE" altLang="sv-SE"/>
              <a:t>Industrianläggningar</a:t>
            </a:r>
          </a:p>
        </p:txBody>
      </p:sp>
      <p:pic>
        <p:nvPicPr>
          <p:cNvPr id="18435" name="Picture 5" descr="Untitled-Scanned-29">
            <a:extLst>
              <a:ext uri="{FF2B5EF4-FFF2-40B4-BE49-F238E27FC236}">
                <a16:creationId xmlns:a16="http://schemas.microsoft.com/office/drawing/2014/main" id="{69D9CFF2-0CE4-B563-F7DA-619E3B5EB08C}"/>
              </a:ext>
            </a:extLst>
          </p:cNvPr>
          <p:cNvPicPr>
            <a:picLocks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23850" y="1079500"/>
            <a:ext cx="8640763" cy="54737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slow" advTm="7960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>
            <a:extLst>
              <a:ext uri="{FF2B5EF4-FFF2-40B4-BE49-F238E27FC236}">
                <a16:creationId xmlns:a16="http://schemas.microsoft.com/office/drawing/2014/main" id="{0D2F17E3-6CB2-D3C4-FA9C-4D5FFB3283E7}"/>
              </a:ext>
            </a:extLst>
          </p:cNvPr>
          <p:cNvSpPr>
            <a:spLocks noGrp="1" noRot="1" noChangeArrowheads="1"/>
          </p:cNvSpPr>
          <p:nvPr>
            <p:ph type="title"/>
          </p:nvPr>
        </p:nvSpPr>
        <p:spPr>
          <a:xfrm>
            <a:off x="468313" y="188913"/>
            <a:ext cx="8229600" cy="1143000"/>
          </a:xfrm>
        </p:spPr>
        <p:txBody>
          <a:bodyPr/>
          <a:lstStyle/>
          <a:p>
            <a:pPr eaLnBrk="1" hangingPunct="1">
              <a:defRPr/>
            </a:pPr>
            <a:r>
              <a:rPr lang="sv-SE" altLang="sv-SE"/>
              <a:t>20-talet </a:t>
            </a:r>
          </a:p>
        </p:txBody>
      </p:sp>
      <p:pic>
        <p:nvPicPr>
          <p:cNvPr id="19459" name="Picture 7" descr="Bureå">
            <a:extLst>
              <a:ext uri="{FF2B5EF4-FFF2-40B4-BE49-F238E27FC236}">
                <a16:creationId xmlns:a16="http://schemas.microsoft.com/office/drawing/2014/main" id="{405D1337-8689-D050-0DFE-295E00FDB5F1}"/>
              </a:ext>
            </a:extLst>
          </p:cNvPr>
          <p:cNvPicPr>
            <a:picLocks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39750" y="1247775"/>
            <a:ext cx="8064500" cy="52292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slow" advTm="7104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>
            <a:extLst>
              <a:ext uri="{FF2B5EF4-FFF2-40B4-BE49-F238E27FC236}">
                <a16:creationId xmlns:a16="http://schemas.microsoft.com/office/drawing/2014/main" id="{75361CD5-0311-58AC-2375-E31A141E2AB3}"/>
              </a:ext>
            </a:extLst>
          </p:cNvPr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sv-SE" altLang="sv-SE"/>
              <a:t>Kvarn postg 1914 ?</a:t>
            </a:r>
          </a:p>
        </p:txBody>
      </p:sp>
      <p:pic>
        <p:nvPicPr>
          <p:cNvPr id="21507" name="Picture 5" descr="Untitled-Scanned-20">
            <a:extLst>
              <a:ext uri="{FF2B5EF4-FFF2-40B4-BE49-F238E27FC236}">
                <a16:creationId xmlns:a16="http://schemas.microsoft.com/office/drawing/2014/main" id="{A03E214B-B49B-5F0A-D4ED-C50310D79FCF}"/>
              </a:ext>
            </a:extLst>
          </p:cNvPr>
          <p:cNvPicPr>
            <a:picLocks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23850" y="1271588"/>
            <a:ext cx="8569325" cy="531653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slow" advTm="7030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>
            <a:extLst>
              <a:ext uri="{FF2B5EF4-FFF2-40B4-BE49-F238E27FC236}">
                <a16:creationId xmlns:a16="http://schemas.microsoft.com/office/drawing/2014/main" id="{4F3ABD11-A2FA-A7C2-704C-BD6EF9877A0C}"/>
              </a:ext>
            </a:extLst>
          </p:cNvPr>
          <p:cNvSpPr>
            <a:spLocks noGrp="1" noRot="1" noChangeArrowheads="1"/>
          </p:cNvSpPr>
          <p:nvPr>
            <p:ph type="title"/>
          </p:nvPr>
        </p:nvSpPr>
        <p:spPr>
          <a:xfrm>
            <a:off x="468313" y="188913"/>
            <a:ext cx="8229600" cy="1143000"/>
          </a:xfrm>
        </p:spPr>
        <p:txBody>
          <a:bodyPr/>
          <a:lstStyle/>
          <a:p>
            <a:pPr eaLnBrk="1" hangingPunct="1">
              <a:defRPr/>
            </a:pPr>
            <a:r>
              <a:rPr lang="sv-SE" altLang="sv-SE"/>
              <a:t>Motiv obeg </a:t>
            </a:r>
          </a:p>
        </p:txBody>
      </p:sp>
      <p:pic>
        <p:nvPicPr>
          <p:cNvPr id="22531" name="Picture 5" descr="Untitled-Scanned-21">
            <a:extLst>
              <a:ext uri="{FF2B5EF4-FFF2-40B4-BE49-F238E27FC236}">
                <a16:creationId xmlns:a16="http://schemas.microsoft.com/office/drawing/2014/main" id="{7E13CBBF-E47D-9D46-ADDF-DBBA1C0FF78D}"/>
              </a:ext>
            </a:extLst>
          </p:cNvPr>
          <p:cNvPicPr>
            <a:picLocks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79388" y="1179513"/>
            <a:ext cx="8569325" cy="550703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slow" advTm="7763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>
            <a:extLst>
              <a:ext uri="{FF2B5EF4-FFF2-40B4-BE49-F238E27FC236}">
                <a16:creationId xmlns:a16="http://schemas.microsoft.com/office/drawing/2014/main" id="{33C42406-01C6-703C-33FC-C552A549BCFF}"/>
              </a:ext>
            </a:extLst>
          </p:cNvPr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sv-SE" altLang="sv-SE"/>
              <a:t>Strömsholm postg 1914</a:t>
            </a:r>
          </a:p>
        </p:txBody>
      </p:sp>
      <p:pic>
        <p:nvPicPr>
          <p:cNvPr id="23555" name="Picture 5" descr="Untitled-Scanned-30">
            <a:extLst>
              <a:ext uri="{FF2B5EF4-FFF2-40B4-BE49-F238E27FC236}">
                <a16:creationId xmlns:a16="http://schemas.microsoft.com/office/drawing/2014/main" id="{4DBC3892-FB9E-78E1-2FEC-895CF3FD9529}"/>
              </a:ext>
            </a:extLst>
          </p:cNvPr>
          <p:cNvPicPr>
            <a:picLocks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95288" y="1268413"/>
            <a:ext cx="8569325" cy="531653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slow" advTm="7637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>
            <a:extLst>
              <a:ext uri="{FF2B5EF4-FFF2-40B4-BE49-F238E27FC236}">
                <a16:creationId xmlns:a16="http://schemas.microsoft.com/office/drawing/2014/main" id="{4FAD51DE-A6D7-F2ED-EB5B-4287E9A3779E}"/>
              </a:ext>
            </a:extLst>
          </p:cNvPr>
          <p:cNvSpPr>
            <a:spLocks noGrp="1" noRot="1" noChangeArrowheads="1"/>
          </p:cNvSpPr>
          <p:nvPr>
            <p:ph type="title"/>
          </p:nvPr>
        </p:nvSpPr>
        <p:spPr>
          <a:xfrm>
            <a:off x="468313" y="188913"/>
            <a:ext cx="8229600" cy="1143000"/>
          </a:xfrm>
        </p:spPr>
        <p:txBody>
          <a:bodyPr/>
          <a:lstStyle/>
          <a:p>
            <a:pPr eaLnBrk="1" hangingPunct="1">
              <a:defRPr/>
            </a:pPr>
            <a:r>
              <a:rPr lang="sv-SE" altLang="sv-SE"/>
              <a:t>Flygfoto 1914</a:t>
            </a:r>
          </a:p>
        </p:txBody>
      </p:sp>
      <p:pic>
        <p:nvPicPr>
          <p:cNvPr id="24579" name="Picture 5" descr="Untitled-Scanned-32">
            <a:extLst>
              <a:ext uri="{FF2B5EF4-FFF2-40B4-BE49-F238E27FC236}">
                <a16:creationId xmlns:a16="http://schemas.microsoft.com/office/drawing/2014/main" id="{D28A00D3-BA65-497E-22FA-476017A16FE9}"/>
              </a:ext>
            </a:extLst>
          </p:cNvPr>
          <p:cNvPicPr>
            <a:picLocks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95288" y="1179513"/>
            <a:ext cx="8424862" cy="531971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slow" advTm="8040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>
            <a:extLst>
              <a:ext uri="{FF2B5EF4-FFF2-40B4-BE49-F238E27FC236}">
                <a16:creationId xmlns:a16="http://schemas.microsoft.com/office/drawing/2014/main" id="{A9A62D5B-6AA7-20C6-5F93-D83B036F5F9D}"/>
              </a:ext>
            </a:extLst>
          </p:cNvPr>
          <p:cNvSpPr>
            <a:spLocks noGrp="1" noRot="1" noChangeArrowheads="1"/>
          </p:cNvSpPr>
          <p:nvPr>
            <p:ph type="title"/>
          </p:nvPr>
        </p:nvSpPr>
        <p:spPr>
          <a:xfrm>
            <a:off x="468313" y="188913"/>
            <a:ext cx="8229600" cy="1143000"/>
          </a:xfrm>
        </p:spPr>
        <p:txBody>
          <a:bodyPr/>
          <a:lstStyle/>
          <a:p>
            <a:pPr eaLnBrk="1" hangingPunct="1">
              <a:defRPr/>
            </a:pPr>
            <a:r>
              <a:rPr lang="sv-SE" altLang="sv-SE"/>
              <a:t>Gatuparti postg 1914</a:t>
            </a:r>
          </a:p>
        </p:txBody>
      </p:sp>
      <p:pic>
        <p:nvPicPr>
          <p:cNvPr id="25603" name="Picture 5" descr="Untitled-Scanned-42">
            <a:extLst>
              <a:ext uri="{FF2B5EF4-FFF2-40B4-BE49-F238E27FC236}">
                <a16:creationId xmlns:a16="http://schemas.microsoft.com/office/drawing/2014/main" id="{B701736A-C2C0-BBB1-5C8A-5DC579C60A46}"/>
              </a:ext>
            </a:extLst>
          </p:cNvPr>
          <p:cNvPicPr>
            <a:picLocks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50825" y="1160463"/>
            <a:ext cx="8713788" cy="53594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slow" advTm="8169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>
            <a:extLst>
              <a:ext uri="{FF2B5EF4-FFF2-40B4-BE49-F238E27FC236}">
                <a16:creationId xmlns:a16="http://schemas.microsoft.com/office/drawing/2014/main" id="{A00C1648-B54B-6846-96F6-2F11E75BC242}"/>
              </a:ext>
            </a:extLst>
          </p:cNvPr>
          <p:cNvSpPr>
            <a:spLocks noGrp="1" noRot="1" noChangeArrowheads="1"/>
          </p:cNvSpPr>
          <p:nvPr>
            <p:ph type="title"/>
          </p:nvPr>
        </p:nvSpPr>
        <p:spPr>
          <a:xfrm>
            <a:off x="468313" y="0"/>
            <a:ext cx="8229600" cy="1143000"/>
          </a:xfrm>
        </p:spPr>
        <p:txBody>
          <a:bodyPr/>
          <a:lstStyle/>
          <a:p>
            <a:pPr eaLnBrk="1" hangingPunct="1">
              <a:defRPr/>
            </a:pPr>
            <a:r>
              <a:rPr lang="sv-SE" altLang="sv-SE"/>
              <a:t>Parti</a:t>
            </a:r>
          </a:p>
        </p:txBody>
      </p:sp>
      <p:pic>
        <p:nvPicPr>
          <p:cNvPr id="26627" name="Picture 5" descr="Untitled-Scanned-41">
            <a:extLst>
              <a:ext uri="{FF2B5EF4-FFF2-40B4-BE49-F238E27FC236}">
                <a16:creationId xmlns:a16="http://schemas.microsoft.com/office/drawing/2014/main" id="{D0EB9EB7-F5CC-71BA-FFB4-D9C6EEFDE247}"/>
              </a:ext>
            </a:extLst>
          </p:cNvPr>
          <p:cNvPicPr>
            <a:picLocks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79388" y="1227138"/>
            <a:ext cx="8713787" cy="53149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slow" advTm="7224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>
            <a:extLst>
              <a:ext uri="{FF2B5EF4-FFF2-40B4-BE49-F238E27FC236}">
                <a16:creationId xmlns:a16="http://schemas.microsoft.com/office/drawing/2014/main" id="{EE163144-A510-D2C0-5842-0D01A4E6DDE1}"/>
              </a:ext>
            </a:extLst>
          </p:cNvPr>
          <p:cNvSpPr>
            <a:spLocks noGrp="1" noRot="1" noChangeArrowheads="1"/>
          </p:cNvSpPr>
          <p:nvPr>
            <p:ph type="title"/>
          </p:nvPr>
        </p:nvSpPr>
        <p:spPr>
          <a:xfrm>
            <a:off x="468313" y="188913"/>
            <a:ext cx="8229600" cy="1143000"/>
          </a:xfrm>
        </p:spPr>
        <p:txBody>
          <a:bodyPr/>
          <a:lstStyle/>
          <a:p>
            <a:pPr eaLnBrk="1" hangingPunct="1">
              <a:defRPr/>
            </a:pPr>
            <a:r>
              <a:rPr lang="sv-SE" altLang="sv-SE"/>
              <a:t>Skelleftevägen </a:t>
            </a:r>
          </a:p>
        </p:txBody>
      </p:sp>
      <p:pic>
        <p:nvPicPr>
          <p:cNvPr id="27651" name="Picture 5" descr="Untitled-Scanned-38">
            <a:extLst>
              <a:ext uri="{FF2B5EF4-FFF2-40B4-BE49-F238E27FC236}">
                <a16:creationId xmlns:a16="http://schemas.microsoft.com/office/drawing/2014/main" id="{A8E505E5-06D7-DBF5-4A6B-9300C447692F}"/>
              </a:ext>
            </a:extLst>
          </p:cNvPr>
          <p:cNvPicPr>
            <a:picLocks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50825" y="1163638"/>
            <a:ext cx="8569325" cy="544353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slow" advTm="7398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2">
            <a:extLst>
              <a:ext uri="{FF2B5EF4-FFF2-40B4-BE49-F238E27FC236}">
                <a16:creationId xmlns:a16="http://schemas.microsoft.com/office/drawing/2014/main" id="{3941CB7B-53DB-E9FB-9FCF-04240DF9A025}"/>
              </a:ext>
            </a:extLst>
          </p:cNvPr>
          <p:cNvSpPr>
            <a:spLocks noGrp="1" noRot="1" noChangeArrowheads="1"/>
          </p:cNvSpPr>
          <p:nvPr>
            <p:ph type="title"/>
          </p:nvPr>
        </p:nvSpPr>
        <p:spPr>
          <a:xfrm>
            <a:off x="468313" y="188913"/>
            <a:ext cx="8229600" cy="719137"/>
          </a:xfrm>
        </p:spPr>
        <p:txBody>
          <a:bodyPr/>
          <a:lstStyle/>
          <a:p>
            <a:pPr eaLnBrk="1" hangingPunct="1">
              <a:defRPr/>
            </a:pPr>
            <a:r>
              <a:rPr lang="sv-SE" altLang="sv-SE" sz="4000"/>
              <a:t>Vy PB 22440 ung 1955 </a:t>
            </a:r>
          </a:p>
        </p:txBody>
      </p:sp>
      <p:pic>
        <p:nvPicPr>
          <p:cNvPr id="28675" name="Picture 5" descr="Bureå PB 22440">
            <a:extLst>
              <a:ext uri="{FF2B5EF4-FFF2-40B4-BE49-F238E27FC236}">
                <a16:creationId xmlns:a16="http://schemas.microsoft.com/office/drawing/2014/main" id="{28D0AF36-36F3-D55B-6322-0E0AF95C2466}"/>
              </a:ext>
            </a:extLst>
          </p:cNvPr>
          <p:cNvPicPr>
            <a:picLocks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68313" y="836613"/>
            <a:ext cx="8207375" cy="588486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slow" advTm="8413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>
            <a:extLst>
              <a:ext uri="{FF2B5EF4-FFF2-40B4-BE49-F238E27FC236}">
                <a16:creationId xmlns:a16="http://schemas.microsoft.com/office/drawing/2014/main" id="{7F384967-E55F-243E-894A-724D2EBD51C4}"/>
              </a:ext>
            </a:extLst>
          </p:cNvPr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sv-SE" altLang="sv-SE"/>
              <a:t>Innehåll</a:t>
            </a:r>
          </a:p>
        </p:txBody>
      </p:sp>
      <p:sp>
        <p:nvSpPr>
          <p:cNvPr id="56323" name="Rectangle 3">
            <a:extLst>
              <a:ext uri="{FF2B5EF4-FFF2-40B4-BE49-F238E27FC236}">
                <a16:creationId xmlns:a16="http://schemas.microsoft.com/office/drawing/2014/main" id="{CB9E11AB-884D-8FAE-BA80-602880513A4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 typeface="Wingdings" panose="05000000000000000000" pitchFamily="2" charset="2"/>
              <a:buNone/>
              <a:defRPr/>
            </a:pPr>
            <a:r>
              <a:rPr lang="sv-SE" altLang="sv-SE"/>
              <a:t>Detta bildspel innehåller vykort från :</a:t>
            </a:r>
          </a:p>
          <a:p>
            <a:pPr eaLnBrk="1" hangingPunct="1">
              <a:buFont typeface="Wingdings" panose="05000000000000000000" pitchFamily="2" charset="2"/>
              <a:buNone/>
              <a:defRPr/>
            </a:pPr>
            <a:endParaRPr lang="sv-SE" altLang="sv-SE"/>
          </a:p>
          <a:p>
            <a:pPr eaLnBrk="1" hangingPunct="1">
              <a:defRPr/>
            </a:pPr>
            <a:r>
              <a:rPr lang="sv-SE" altLang="sv-SE"/>
              <a:t>Bureå</a:t>
            </a:r>
          </a:p>
          <a:p>
            <a:pPr eaLnBrk="1" hangingPunct="1">
              <a:defRPr/>
            </a:pPr>
            <a:r>
              <a:rPr lang="sv-SE" altLang="sv-SE"/>
              <a:t>Ljusvattnet</a:t>
            </a:r>
          </a:p>
          <a:p>
            <a:pPr eaLnBrk="1" hangingPunct="1">
              <a:defRPr/>
            </a:pPr>
            <a:r>
              <a:rPr lang="sv-SE" altLang="sv-SE"/>
              <a:t>Burvik</a:t>
            </a:r>
          </a:p>
        </p:txBody>
      </p:sp>
    </p:spTree>
  </p:cSld>
  <p:clrMapOvr>
    <a:masterClrMapping/>
  </p:clrMapOvr>
  <p:transition spd="slow" advTm="6704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>
            <a:extLst>
              <a:ext uri="{FF2B5EF4-FFF2-40B4-BE49-F238E27FC236}">
                <a16:creationId xmlns:a16="http://schemas.microsoft.com/office/drawing/2014/main" id="{1DDC3AF6-3DA1-670E-9732-D210D01C12AD}"/>
              </a:ext>
            </a:extLst>
          </p:cNvPr>
          <p:cNvSpPr>
            <a:spLocks noGrp="1" noRot="1" noChangeArrowheads="1"/>
          </p:cNvSpPr>
          <p:nvPr>
            <p:ph type="title"/>
          </p:nvPr>
        </p:nvSpPr>
        <p:spPr>
          <a:xfrm>
            <a:off x="468313" y="188913"/>
            <a:ext cx="8229600" cy="1143000"/>
          </a:xfrm>
        </p:spPr>
        <p:txBody>
          <a:bodyPr/>
          <a:lstStyle/>
          <a:p>
            <a:pPr eaLnBrk="1" hangingPunct="1">
              <a:defRPr/>
            </a:pPr>
            <a:r>
              <a:rPr lang="sv-SE" altLang="sv-SE"/>
              <a:t>Flygfoto 50-talet</a:t>
            </a:r>
          </a:p>
        </p:txBody>
      </p:sp>
      <p:pic>
        <p:nvPicPr>
          <p:cNvPr id="29699" name="Picture 5" descr="Untitled-Scanned-34">
            <a:extLst>
              <a:ext uri="{FF2B5EF4-FFF2-40B4-BE49-F238E27FC236}">
                <a16:creationId xmlns:a16="http://schemas.microsoft.com/office/drawing/2014/main" id="{C3478A39-5A8A-5A3F-6A3C-533E2B5929A5}"/>
              </a:ext>
            </a:extLst>
          </p:cNvPr>
          <p:cNvPicPr>
            <a:picLocks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50825" y="1125538"/>
            <a:ext cx="8713788" cy="54737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slow" advTm="8059"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>
            <a:extLst>
              <a:ext uri="{FF2B5EF4-FFF2-40B4-BE49-F238E27FC236}">
                <a16:creationId xmlns:a16="http://schemas.microsoft.com/office/drawing/2014/main" id="{B2116C69-389A-E83D-E878-94F639FCC62C}"/>
              </a:ext>
            </a:extLst>
          </p:cNvPr>
          <p:cNvSpPr>
            <a:spLocks noGrp="1" noRot="1" noChangeArrowheads="1"/>
          </p:cNvSpPr>
          <p:nvPr>
            <p:ph type="title"/>
          </p:nvPr>
        </p:nvSpPr>
        <p:spPr>
          <a:xfrm>
            <a:off x="468313" y="188913"/>
            <a:ext cx="8229600" cy="1143000"/>
          </a:xfrm>
        </p:spPr>
        <p:txBody>
          <a:bodyPr/>
          <a:lstStyle/>
          <a:p>
            <a:pPr eaLnBrk="1" hangingPunct="1">
              <a:defRPr/>
            </a:pPr>
            <a:r>
              <a:rPr lang="sv-SE" altLang="sv-SE"/>
              <a:t>Utsikt mot havet 50-talet</a:t>
            </a:r>
          </a:p>
        </p:txBody>
      </p:sp>
      <p:pic>
        <p:nvPicPr>
          <p:cNvPr id="30723" name="Picture 5" descr="Utsikt mot havet">
            <a:extLst>
              <a:ext uri="{FF2B5EF4-FFF2-40B4-BE49-F238E27FC236}">
                <a16:creationId xmlns:a16="http://schemas.microsoft.com/office/drawing/2014/main" id="{CAF13120-1B4F-943B-BEB7-C4005FEFF0FC}"/>
              </a:ext>
            </a:extLst>
          </p:cNvPr>
          <p:cNvPicPr>
            <a:picLocks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23850" y="1206500"/>
            <a:ext cx="8569325" cy="53594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slow" advTm="8092"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>
            <a:extLst>
              <a:ext uri="{FF2B5EF4-FFF2-40B4-BE49-F238E27FC236}">
                <a16:creationId xmlns:a16="http://schemas.microsoft.com/office/drawing/2014/main" id="{8A875732-F42F-9573-98A0-EAF4BE844299}"/>
              </a:ext>
            </a:extLst>
          </p:cNvPr>
          <p:cNvSpPr>
            <a:spLocks noGrp="1" noRot="1" noChangeArrowheads="1"/>
          </p:cNvSpPr>
          <p:nvPr>
            <p:ph type="title"/>
          </p:nvPr>
        </p:nvSpPr>
        <p:spPr>
          <a:xfrm>
            <a:off x="468313" y="188913"/>
            <a:ext cx="8229600" cy="1143000"/>
          </a:xfrm>
        </p:spPr>
        <p:txBody>
          <a:bodyPr/>
          <a:lstStyle/>
          <a:p>
            <a:pPr eaLnBrk="1" hangingPunct="1">
              <a:defRPr/>
            </a:pPr>
            <a:r>
              <a:rPr lang="sv-SE" altLang="sv-SE"/>
              <a:t>Utsikt mot havet 50-talet</a:t>
            </a:r>
          </a:p>
        </p:txBody>
      </p:sp>
      <p:pic>
        <p:nvPicPr>
          <p:cNvPr id="31747" name="Picture 5">
            <a:extLst>
              <a:ext uri="{FF2B5EF4-FFF2-40B4-BE49-F238E27FC236}">
                <a16:creationId xmlns:a16="http://schemas.microsoft.com/office/drawing/2014/main" id="{07BDC643-6CBB-D995-6D03-BBB7B9ECC1F6}"/>
              </a:ext>
            </a:extLst>
          </p:cNvPr>
          <p:cNvPicPr>
            <a:picLocks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93700" y="1206500"/>
            <a:ext cx="8429625" cy="53594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slow" advTm="7879"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>
            <a:extLst>
              <a:ext uri="{FF2B5EF4-FFF2-40B4-BE49-F238E27FC236}">
                <a16:creationId xmlns:a16="http://schemas.microsoft.com/office/drawing/2014/main" id="{08977194-765E-47FB-8554-7AADB395D53A}"/>
              </a:ext>
            </a:extLst>
          </p:cNvPr>
          <p:cNvSpPr>
            <a:spLocks noGrp="1" noRot="1" noChangeArrowheads="1"/>
          </p:cNvSpPr>
          <p:nvPr>
            <p:ph type="title"/>
          </p:nvPr>
        </p:nvSpPr>
        <p:spPr>
          <a:xfrm>
            <a:off x="468313" y="188913"/>
            <a:ext cx="8229600" cy="1143000"/>
          </a:xfrm>
        </p:spPr>
        <p:txBody>
          <a:bodyPr/>
          <a:lstStyle/>
          <a:p>
            <a:pPr eaLnBrk="1" hangingPunct="1">
              <a:defRPr/>
            </a:pPr>
            <a:r>
              <a:rPr lang="sv-SE" altLang="sv-SE"/>
              <a:t>Parti med bron </a:t>
            </a:r>
          </a:p>
        </p:txBody>
      </p:sp>
      <p:pic>
        <p:nvPicPr>
          <p:cNvPr id="32771" name="Picture 5" descr="Untitled-Scanned-40">
            <a:extLst>
              <a:ext uri="{FF2B5EF4-FFF2-40B4-BE49-F238E27FC236}">
                <a16:creationId xmlns:a16="http://schemas.microsoft.com/office/drawing/2014/main" id="{F13CE623-87B0-CCCB-98B8-6E334D11E3C4}"/>
              </a:ext>
            </a:extLst>
          </p:cNvPr>
          <p:cNvPicPr>
            <a:picLocks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23850" y="1196975"/>
            <a:ext cx="8640763" cy="538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slow" advTm="7866"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>
            <a:extLst>
              <a:ext uri="{FF2B5EF4-FFF2-40B4-BE49-F238E27FC236}">
                <a16:creationId xmlns:a16="http://schemas.microsoft.com/office/drawing/2014/main" id="{B74965BE-A35A-6F98-485C-C92F09FFCF0B}"/>
              </a:ext>
            </a:extLst>
          </p:cNvPr>
          <p:cNvSpPr>
            <a:spLocks noGrp="1" noRot="1" noChangeArrowheads="1"/>
          </p:cNvSpPr>
          <p:nvPr>
            <p:ph type="title"/>
          </p:nvPr>
        </p:nvSpPr>
        <p:spPr>
          <a:xfrm>
            <a:off x="468313" y="188913"/>
            <a:ext cx="8229600" cy="1143000"/>
          </a:xfrm>
        </p:spPr>
        <p:txBody>
          <a:bodyPr/>
          <a:lstStyle/>
          <a:p>
            <a:pPr eaLnBrk="1" hangingPunct="1">
              <a:defRPr/>
            </a:pPr>
            <a:r>
              <a:rPr lang="sv-SE" altLang="sv-SE"/>
              <a:t>Kyrkan PB 60289</a:t>
            </a:r>
          </a:p>
        </p:txBody>
      </p:sp>
      <p:pic>
        <p:nvPicPr>
          <p:cNvPr id="33795" name="Picture 5" descr="PB 60289">
            <a:extLst>
              <a:ext uri="{FF2B5EF4-FFF2-40B4-BE49-F238E27FC236}">
                <a16:creationId xmlns:a16="http://schemas.microsoft.com/office/drawing/2014/main" id="{45E26A3B-530D-5833-408F-B1D68491C021}"/>
              </a:ext>
            </a:extLst>
          </p:cNvPr>
          <p:cNvPicPr>
            <a:picLocks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95288" y="1250950"/>
            <a:ext cx="8353425" cy="522446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slow" advTm="8171"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>
            <a:extLst>
              <a:ext uri="{FF2B5EF4-FFF2-40B4-BE49-F238E27FC236}">
                <a16:creationId xmlns:a16="http://schemas.microsoft.com/office/drawing/2014/main" id="{DF834A76-BC40-9CB0-A862-D047F97D1AB4}"/>
              </a:ext>
            </a:extLst>
          </p:cNvPr>
          <p:cNvSpPr>
            <a:spLocks noGrp="1" noRot="1" noChangeArrowheads="1"/>
          </p:cNvSpPr>
          <p:nvPr>
            <p:ph type="title"/>
          </p:nvPr>
        </p:nvSpPr>
        <p:spPr>
          <a:xfrm>
            <a:off x="468313" y="188913"/>
            <a:ext cx="8229600" cy="1143000"/>
          </a:xfrm>
        </p:spPr>
        <p:txBody>
          <a:bodyPr/>
          <a:lstStyle/>
          <a:p>
            <a:pPr eaLnBrk="1" hangingPunct="1">
              <a:defRPr/>
            </a:pPr>
            <a:r>
              <a:rPr lang="sv-SE" altLang="sv-SE"/>
              <a:t>Burvik flygfoto 50-talet </a:t>
            </a:r>
          </a:p>
        </p:txBody>
      </p:sp>
      <p:pic>
        <p:nvPicPr>
          <p:cNvPr id="34819" name="Picture 3" descr="Untitled-Scanned-39">
            <a:extLst>
              <a:ext uri="{FF2B5EF4-FFF2-40B4-BE49-F238E27FC236}">
                <a16:creationId xmlns:a16="http://schemas.microsoft.com/office/drawing/2014/main" id="{66C3DC42-5360-9885-1644-045DC9BCEF86}"/>
              </a:ext>
            </a:extLst>
          </p:cNvPr>
          <p:cNvPicPr>
            <a:picLocks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50825" y="1268413"/>
            <a:ext cx="8642350" cy="5318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slow" advTm="7180"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>
            <a:extLst>
              <a:ext uri="{FF2B5EF4-FFF2-40B4-BE49-F238E27FC236}">
                <a16:creationId xmlns:a16="http://schemas.microsoft.com/office/drawing/2014/main" id="{CBF1DA7C-53C1-50AC-874D-91909050CCDB}"/>
              </a:ext>
            </a:extLst>
          </p:cNvPr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sv-SE" altLang="sv-SE"/>
              <a:t>Maja Åström vykort</a:t>
            </a:r>
          </a:p>
        </p:txBody>
      </p:sp>
      <p:sp>
        <p:nvSpPr>
          <p:cNvPr id="47107" name="Rectangle 3">
            <a:extLst>
              <a:ext uri="{FF2B5EF4-FFF2-40B4-BE49-F238E27FC236}">
                <a16:creationId xmlns:a16="http://schemas.microsoft.com/office/drawing/2014/main" id="{7E6B39B3-902D-1E1C-495F-3CC8E2806CF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sv-SE" altLang="sv-SE"/>
              <a:t>Maja föddes i varvet Gideåvallen Husum och gick fotografutbildning och flyttade sedan till Bureå. Hon öppnade en fotoateljé först på Kallholmen och senare i Bureå. Många av de foton hon tog i Bureå har blivit vykort. </a:t>
            </a:r>
          </a:p>
          <a:p>
            <a:pPr eaLnBrk="1" hangingPunct="1">
              <a:defRPr/>
            </a:pPr>
            <a:r>
              <a:rPr lang="sv-SE" altLang="sv-SE"/>
              <a:t>Här visas jag de jag har.</a:t>
            </a:r>
          </a:p>
        </p:txBody>
      </p:sp>
    </p:spTree>
  </p:cSld>
  <p:clrMapOvr>
    <a:masterClrMapping/>
  </p:clrMapOvr>
  <p:transition spd="slow" advTm="7834"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>
            <a:extLst>
              <a:ext uri="{FF2B5EF4-FFF2-40B4-BE49-F238E27FC236}">
                <a16:creationId xmlns:a16="http://schemas.microsoft.com/office/drawing/2014/main" id="{C55D1884-EB5C-592E-5628-362504015D76}"/>
              </a:ext>
            </a:extLst>
          </p:cNvPr>
          <p:cNvSpPr>
            <a:spLocks noGrp="1" noRot="1" noChangeArrowheads="1"/>
          </p:cNvSpPr>
          <p:nvPr>
            <p:ph type="title"/>
          </p:nvPr>
        </p:nvSpPr>
        <p:spPr>
          <a:xfrm>
            <a:off x="468313" y="188913"/>
            <a:ext cx="8229600" cy="1143000"/>
          </a:xfrm>
        </p:spPr>
        <p:txBody>
          <a:bodyPr/>
          <a:lstStyle/>
          <a:p>
            <a:pPr eaLnBrk="1" hangingPunct="1">
              <a:defRPr/>
            </a:pPr>
            <a:r>
              <a:rPr lang="sv-SE" altLang="sv-SE"/>
              <a:t>Bureå 20-talet  ?</a:t>
            </a:r>
          </a:p>
        </p:txBody>
      </p:sp>
      <p:pic>
        <p:nvPicPr>
          <p:cNvPr id="36867" name="Picture 3" descr="Untitled-Scanned-37">
            <a:extLst>
              <a:ext uri="{FF2B5EF4-FFF2-40B4-BE49-F238E27FC236}">
                <a16:creationId xmlns:a16="http://schemas.microsoft.com/office/drawing/2014/main" id="{DF799274-73F5-3F20-9255-3B428E663426}"/>
              </a:ext>
            </a:extLst>
          </p:cNvPr>
          <p:cNvPicPr>
            <a:picLocks noChangeAspect="1" noChangeArrowheads="1"/>
          </p:cNvPicPr>
          <p:nvPr>
            <p:ph idx="1"/>
          </p:nvPr>
        </p:nvPicPr>
        <p:blipFill>
          <a:blip r:embed="rId2">
            <a:lum bright="10000" contras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95288" y="1268413"/>
            <a:ext cx="8497887" cy="538956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slow" advTm="7961"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>
            <a:extLst>
              <a:ext uri="{FF2B5EF4-FFF2-40B4-BE49-F238E27FC236}">
                <a16:creationId xmlns:a16="http://schemas.microsoft.com/office/drawing/2014/main" id="{8F90512A-C1D7-4109-21A8-382EB4B2F23A}"/>
              </a:ext>
            </a:extLst>
          </p:cNvPr>
          <p:cNvSpPr>
            <a:spLocks noGrp="1" noRot="1" noChangeArrowheads="1"/>
          </p:cNvSpPr>
          <p:nvPr>
            <p:ph type="title"/>
          </p:nvPr>
        </p:nvSpPr>
        <p:spPr>
          <a:xfrm>
            <a:off x="468313" y="188913"/>
            <a:ext cx="8229600" cy="1143000"/>
          </a:xfrm>
        </p:spPr>
        <p:txBody>
          <a:bodyPr/>
          <a:lstStyle/>
          <a:p>
            <a:pPr eaLnBrk="1" hangingPunct="1">
              <a:defRPr/>
            </a:pPr>
            <a:r>
              <a:rPr lang="sv-SE" altLang="sv-SE"/>
              <a:t>20-talet </a:t>
            </a:r>
          </a:p>
        </p:txBody>
      </p:sp>
      <p:pic>
        <p:nvPicPr>
          <p:cNvPr id="37891" name="Picture 7" descr="Untitled-Scanned-05">
            <a:extLst>
              <a:ext uri="{FF2B5EF4-FFF2-40B4-BE49-F238E27FC236}">
                <a16:creationId xmlns:a16="http://schemas.microsoft.com/office/drawing/2014/main" id="{56F7D0A1-EC23-A3A8-5E17-22859C7EB7CF}"/>
              </a:ext>
            </a:extLst>
          </p:cNvPr>
          <p:cNvPicPr>
            <a:picLocks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828925" y="1125538"/>
            <a:ext cx="3651250" cy="573246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slow" advTm="7789"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>
            <a:extLst>
              <a:ext uri="{FF2B5EF4-FFF2-40B4-BE49-F238E27FC236}">
                <a16:creationId xmlns:a16="http://schemas.microsoft.com/office/drawing/2014/main" id="{23CA9781-C8CF-8939-2FF2-A57B23F21A35}"/>
              </a:ext>
            </a:extLst>
          </p:cNvPr>
          <p:cNvSpPr>
            <a:spLocks noGrp="1" noRot="1" noChangeArrowheads="1"/>
          </p:cNvSpPr>
          <p:nvPr>
            <p:ph type="title"/>
          </p:nvPr>
        </p:nvSpPr>
        <p:spPr>
          <a:xfrm>
            <a:off x="468313" y="188913"/>
            <a:ext cx="8229600" cy="1143000"/>
          </a:xfrm>
        </p:spPr>
        <p:txBody>
          <a:bodyPr/>
          <a:lstStyle/>
          <a:p>
            <a:pPr eaLnBrk="1" hangingPunct="1">
              <a:defRPr/>
            </a:pPr>
            <a:r>
              <a:rPr lang="sv-SE" altLang="sv-SE"/>
              <a:t>30-talet  ?</a:t>
            </a:r>
          </a:p>
        </p:txBody>
      </p:sp>
      <p:pic>
        <p:nvPicPr>
          <p:cNvPr id="38915" name="Picture 5" descr="Untitled-Scanned-03">
            <a:extLst>
              <a:ext uri="{FF2B5EF4-FFF2-40B4-BE49-F238E27FC236}">
                <a16:creationId xmlns:a16="http://schemas.microsoft.com/office/drawing/2014/main" id="{3F6D212C-F03A-EB2B-7EA2-5676E2806FC3}"/>
              </a:ext>
            </a:extLst>
          </p:cNvPr>
          <p:cNvPicPr>
            <a:picLocks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95288" y="1209675"/>
            <a:ext cx="8497887" cy="521493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slow" advTm="8032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Rectangle 4">
            <a:extLst>
              <a:ext uri="{FF2B5EF4-FFF2-40B4-BE49-F238E27FC236}">
                <a16:creationId xmlns:a16="http://schemas.microsoft.com/office/drawing/2014/main" id="{9DD13CE0-2150-9787-7C09-89518DA07C07}"/>
              </a:ext>
            </a:extLst>
          </p:cNvPr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sv-SE" altLang="sv-SE"/>
              <a:t>Skäret 1903 </a:t>
            </a:r>
          </a:p>
        </p:txBody>
      </p:sp>
      <p:pic>
        <p:nvPicPr>
          <p:cNvPr id="6147" name="Picture 10" descr="Untitled-Scanned-17">
            <a:extLst>
              <a:ext uri="{FF2B5EF4-FFF2-40B4-BE49-F238E27FC236}">
                <a16:creationId xmlns:a16="http://schemas.microsoft.com/office/drawing/2014/main" id="{CCA2EE93-5FCF-F1C5-CB78-13E82CF99F7B}"/>
              </a:ext>
            </a:extLst>
          </p:cNvPr>
          <p:cNvPicPr>
            <a:picLocks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50825" y="1212850"/>
            <a:ext cx="8642350" cy="54832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slow" advTm="7638"/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>
            <a:extLst>
              <a:ext uri="{FF2B5EF4-FFF2-40B4-BE49-F238E27FC236}">
                <a16:creationId xmlns:a16="http://schemas.microsoft.com/office/drawing/2014/main" id="{F8E92FEE-9DF6-E22E-3D33-EF4CCC3190C9}"/>
              </a:ext>
            </a:extLst>
          </p:cNvPr>
          <p:cNvSpPr>
            <a:spLocks noGrp="1" noRot="1" noChangeArrowheads="1"/>
          </p:cNvSpPr>
          <p:nvPr>
            <p:ph type="title"/>
          </p:nvPr>
        </p:nvSpPr>
        <p:spPr>
          <a:xfrm>
            <a:off x="468313" y="188913"/>
            <a:ext cx="8229600" cy="1143000"/>
          </a:xfrm>
        </p:spPr>
        <p:txBody>
          <a:bodyPr/>
          <a:lstStyle/>
          <a:p>
            <a:pPr eaLnBrk="1" hangingPunct="1">
              <a:defRPr/>
            </a:pPr>
            <a:r>
              <a:rPr lang="sv-SE" altLang="sv-SE"/>
              <a:t>Sjukstugan 30-talet  ?</a:t>
            </a:r>
          </a:p>
        </p:txBody>
      </p:sp>
      <p:pic>
        <p:nvPicPr>
          <p:cNvPr id="39939" name="Picture 5" descr="Sjukstugan Maja">
            <a:extLst>
              <a:ext uri="{FF2B5EF4-FFF2-40B4-BE49-F238E27FC236}">
                <a16:creationId xmlns:a16="http://schemas.microsoft.com/office/drawing/2014/main" id="{4A27FA9F-0392-ADE7-0F03-37156686DB1D}"/>
              </a:ext>
            </a:extLst>
          </p:cNvPr>
          <p:cNvPicPr>
            <a:picLocks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50825" y="1149350"/>
            <a:ext cx="8713788" cy="54705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slow" advTm="7960"/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>
            <a:extLst>
              <a:ext uri="{FF2B5EF4-FFF2-40B4-BE49-F238E27FC236}">
                <a16:creationId xmlns:a16="http://schemas.microsoft.com/office/drawing/2014/main" id="{B54BE478-6601-69AB-D22B-2B2DCB1D3889}"/>
              </a:ext>
            </a:extLst>
          </p:cNvPr>
          <p:cNvSpPr>
            <a:spLocks noGrp="1" noRot="1" noChangeArrowheads="1"/>
          </p:cNvSpPr>
          <p:nvPr>
            <p:ph type="title"/>
          </p:nvPr>
        </p:nvSpPr>
        <p:spPr>
          <a:xfrm>
            <a:off x="468313" y="188913"/>
            <a:ext cx="8229600" cy="1143000"/>
          </a:xfrm>
        </p:spPr>
        <p:txBody>
          <a:bodyPr/>
          <a:lstStyle/>
          <a:p>
            <a:pPr eaLnBrk="1" hangingPunct="1">
              <a:defRPr/>
            </a:pPr>
            <a:r>
              <a:rPr lang="sv-SE" altLang="sv-SE"/>
              <a:t>20-talet </a:t>
            </a:r>
          </a:p>
        </p:txBody>
      </p:sp>
      <p:pic>
        <p:nvPicPr>
          <p:cNvPr id="40963" name="Picture 5" descr="Kyrkan Maja">
            <a:extLst>
              <a:ext uri="{FF2B5EF4-FFF2-40B4-BE49-F238E27FC236}">
                <a16:creationId xmlns:a16="http://schemas.microsoft.com/office/drawing/2014/main" id="{AC48F920-B014-5D80-318B-2111FB16A7A6}"/>
              </a:ext>
            </a:extLst>
          </p:cNvPr>
          <p:cNvPicPr>
            <a:picLocks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778125" y="1125538"/>
            <a:ext cx="3543300" cy="55435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slow" advTm="8283"/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>
            <a:extLst>
              <a:ext uri="{FF2B5EF4-FFF2-40B4-BE49-F238E27FC236}">
                <a16:creationId xmlns:a16="http://schemas.microsoft.com/office/drawing/2014/main" id="{4789FF65-392B-9A39-56AF-AD6942020252}"/>
              </a:ext>
            </a:extLst>
          </p:cNvPr>
          <p:cNvSpPr>
            <a:spLocks noGrp="1" noRot="1" noChangeArrowheads="1"/>
          </p:cNvSpPr>
          <p:nvPr>
            <p:ph type="title"/>
          </p:nvPr>
        </p:nvSpPr>
        <p:spPr>
          <a:xfrm>
            <a:off x="468313" y="188913"/>
            <a:ext cx="8229600" cy="1143000"/>
          </a:xfrm>
        </p:spPr>
        <p:txBody>
          <a:bodyPr/>
          <a:lstStyle/>
          <a:p>
            <a:pPr eaLnBrk="1" hangingPunct="1">
              <a:defRPr/>
            </a:pPr>
            <a:r>
              <a:rPr lang="sv-SE" altLang="sv-SE"/>
              <a:t>20-talet </a:t>
            </a:r>
          </a:p>
        </p:txBody>
      </p:sp>
      <p:pic>
        <p:nvPicPr>
          <p:cNvPr id="41987" name="Picture 5" descr="Kyrkan tr">
            <a:extLst>
              <a:ext uri="{FF2B5EF4-FFF2-40B4-BE49-F238E27FC236}">
                <a16:creationId xmlns:a16="http://schemas.microsoft.com/office/drawing/2014/main" id="{C68D6559-A462-63FF-4B71-23295D1D4F14}"/>
              </a:ext>
            </a:extLst>
          </p:cNvPr>
          <p:cNvPicPr>
            <a:picLocks noChangeAspect="1" noChangeArrowheads="1"/>
          </p:cNvPicPr>
          <p:nvPr>
            <p:ph idx="1"/>
          </p:nvPr>
        </p:nvPicPr>
        <p:blipFill>
          <a:blip r:embed="rId2">
            <a:lum bright="-12000" contrast="-1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50825" y="1146175"/>
            <a:ext cx="8713788" cy="547846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slow" advTm="8009"/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>
            <a:extLst>
              <a:ext uri="{FF2B5EF4-FFF2-40B4-BE49-F238E27FC236}">
                <a16:creationId xmlns:a16="http://schemas.microsoft.com/office/drawing/2014/main" id="{F922444D-77E5-304C-A17E-8960D5D1E734}"/>
              </a:ext>
            </a:extLst>
          </p:cNvPr>
          <p:cNvSpPr>
            <a:spLocks noGrp="1" noRot="1" noChangeArrowheads="1"/>
          </p:cNvSpPr>
          <p:nvPr>
            <p:ph type="title"/>
          </p:nvPr>
        </p:nvSpPr>
        <p:spPr>
          <a:xfrm>
            <a:off x="468313" y="188913"/>
            <a:ext cx="8229600" cy="1143000"/>
          </a:xfrm>
        </p:spPr>
        <p:txBody>
          <a:bodyPr/>
          <a:lstStyle/>
          <a:p>
            <a:pPr eaLnBrk="1" hangingPunct="1">
              <a:defRPr/>
            </a:pPr>
            <a:r>
              <a:rPr lang="sv-SE" altLang="sv-SE"/>
              <a:t>20-talet </a:t>
            </a:r>
          </a:p>
        </p:txBody>
      </p:sp>
      <p:pic>
        <p:nvPicPr>
          <p:cNvPr id="43011" name="Picture 5" descr="Untitled-Scanned-02">
            <a:extLst>
              <a:ext uri="{FF2B5EF4-FFF2-40B4-BE49-F238E27FC236}">
                <a16:creationId xmlns:a16="http://schemas.microsoft.com/office/drawing/2014/main" id="{82483C91-09BA-6482-C1E3-A489A401023C}"/>
              </a:ext>
            </a:extLst>
          </p:cNvPr>
          <p:cNvPicPr>
            <a:picLocks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50825" y="1268413"/>
            <a:ext cx="8642350" cy="530383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slow" advTm="7666"/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>
            <a:extLst>
              <a:ext uri="{FF2B5EF4-FFF2-40B4-BE49-F238E27FC236}">
                <a16:creationId xmlns:a16="http://schemas.microsoft.com/office/drawing/2014/main" id="{17E33BE2-8FA1-A984-83E9-23AE7F2A0451}"/>
              </a:ext>
            </a:extLst>
          </p:cNvPr>
          <p:cNvSpPr>
            <a:spLocks noGrp="1" noRot="1" noChangeArrowheads="1"/>
          </p:cNvSpPr>
          <p:nvPr>
            <p:ph type="title"/>
          </p:nvPr>
        </p:nvSpPr>
        <p:spPr>
          <a:xfrm>
            <a:off x="468313" y="188913"/>
            <a:ext cx="8229600" cy="1143000"/>
          </a:xfrm>
        </p:spPr>
        <p:txBody>
          <a:bodyPr/>
          <a:lstStyle/>
          <a:p>
            <a:pPr eaLnBrk="1" hangingPunct="1">
              <a:defRPr/>
            </a:pPr>
            <a:r>
              <a:rPr lang="sv-SE" altLang="sv-SE"/>
              <a:t>20-talet </a:t>
            </a:r>
          </a:p>
        </p:txBody>
      </p:sp>
      <p:pic>
        <p:nvPicPr>
          <p:cNvPr id="44035" name="Picture 5" descr="Untitled-Scanned-01">
            <a:extLst>
              <a:ext uri="{FF2B5EF4-FFF2-40B4-BE49-F238E27FC236}">
                <a16:creationId xmlns:a16="http://schemas.microsoft.com/office/drawing/2014/main" id="{097BE511-56BD-A838-F969-90916C2978C6}"/>
              </a:ext>
            </a:extLst>
          </p:cNvPr>
          <p:cNvPicPr>
            <a:picLocks noChangeAspect="1" noChangeArrowheads="1"/>
          </p:cNvPicPr>
          <p:nvPr>
            <p:ph idx="1"/>
          </p:nvPr>
        </p:nvPicPr>
        <p:blipFill>
          <a:blip r:embed="rId3">
            <a:lum bright="18000" contrast="1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50825" y="1195388"/>
            <a:ext cx="8642350" cy="533241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slow" advTm="8109"/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>
            <a:extLst>
              <a:ext uri="{FF2B5EF4-FFF2-40B4-BE49-F238E27FC236}">
                <a16:creationId xmlns:a16="http://schemas.microsoft.com/office/drawing/2014/main" id="{9AEDA7F6-8EBF-50ED-AFDC-7E1FF8FE1FB2}"/>
              </a:ext>
            </a:extLst>
          </p:cNvPr>
          <p:cNvSpPr>
            <a:spLocks noGrp="1" noRot="1" noChangeArrowheads="1"/>
          </p:cNvSpPr>
          <p:nvPr>
            <p:ph type="title"/>
          </p:nvPr>
        </p:nvSpPr>
        <p:spPr>
          <a:xfrm>
            <a:off x="468313" y="188913"/>
            <a:ext cx="8229600" cy="1143000"/>
          </a:xfrm>
        </p:spPr>
        <p:txBody>
          <a:bodyPr/>
          <a:lstStyle/>
          <a:p>
            <a:pPr eaLnBrk="1" hangingPunct="1">
              <a:defRPr/>
            </a:pPr>
            <a:r>
              <a:rPr lang="sv-SE" altLang="sv-SE"/>
              <a:t>1918 </a:t>
            </a:r>
          </a:p>
        </p:txBody>
      </p:sp>
      <p:pic>
        <p:nvPicPr>
          <p:cNvPr id="46083" name="Picture 5" descr="Ske-å Sörböle">
            <a:extLst>
              <a:ext uri="{FF2B5EF4-FFF2-40B4-BE49-F238E27FC236}">
                <a16:creationId xmlns:a16="http://schemas.microsoft.com/office/drawing/2014/main" id="{B8ABD66C-FBCF-C709-6366-B08B6E7B963F}"/>
              </a:ext>
            </a:extLst>
          </p:cNvPr>
          <p:cNvPicPr>
            <a:picLocks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23850" y="1279525"/>
            <a:ext cx="8569325" cy="52133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slow" advTm="8331"/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>
            <a:extLst>
              <a:ext uri="{FF2B5EF4-FFF2-40B4-BE49-F238E27FC236}">
                <a16:creationId xmlns:a16="http://schemas.microsoft.com/office/drawing/2014/main" id="{E85344C9-FC98-E0AD-8C24-D2619227A269}"/>
              </a:ext>
            </a:extLst>
          </p:cNvPr>
          <p:cNvSpPr>
            <a:spLocks noGrp="1" noRot="1" noChangeArrowheads="1"/>
          </p:cNvSpPr>
          <p:nvPr>
            <p:ph type="title"/>
          </p:nvPr>
        </p:nvSpPr>
        <p:spPr>
          <a:xfrm>
            <a:off x="468313" y="188913"/>
            <a:ext cx="8229600" cy="1143000"/>
          </a:xfrm>
        </p:spPr>
        <p:txBody>
          <a:bodyPr/>
          <a:lstStyle/>
          <a:p>
            <a:pPr eaLnBrk="1" hangingPunct="1">
              <a:defRPr/>
            </a:pPr>
            <a:r>
              <a:rPr lang="sv-SE" altLang="sv-SE"/>
              <a:t>1918 </a:t>
            </a:r>
          </a:p>
        </p:txBody>
      </p:sp>
      <p:sp>
        <p:nvSpPr>
          <p:cNvPr id="64517" name="Rectangle 5">
            <a:extLst>
              <a:ext uri="{FF2B5EF4-FFF2-40B4-BE49-F238E27FC236}">
                <a16:creationId xmlns:a16="http://schemas.microsoft.com/office/drawing/2014/main" id="{A587263E-04AC-BFF5-DC30-B9B85967E220}"/>
              </a:ext>
            </a:extLst>
          </p:cNvPr>
          <p:cNvSpPr>
            <a:spLocks noRot="1" noChangeArrowheads="1"/>
          </p:cNvSpPr>
          <p:nvPr/>
        </p:nvSpPr>
        <p:spPr bwMode="auto">
          <a:xfrm>
            <a:off x="179388" y="1484313"/>
            <a:ext cx="8229600" cy="4897437"/>
          </a:xfrm>
          <a:prstGeom prst="rect">
            <a:avLst/>
          </a:prstGeom>
          <a:noFill/>
          <a:ln>
            <a:noFill/>
          </a:ln>
          <a:effectLst/>
        </p:spPr>
        <p:txBody>
          <a:bodyPr anchor="ctr"/>
          <a:lstStyle>
            <a:lvl1pPr algn="ctr"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1pPr>
            <a:lvl2pPr algn="ctr"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2pPr>
            <a:lvl3pPr algn="ctr"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3pPr>
            <a:lvl4pPr algn="ctr"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4pPr>
            <a:lvl5pPr algn="ctr"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9pPr>
          </a:lstStyle>
          <a:p>
            <a:pPr eaLnBrk="1" hangingPunct="1">
              <a:defRPr/>
            </a:pPr>
            <a:r>
              <a:rPr lang="sv-SE" altLang="sv-SE" sz="3200"/>
              <a:t>Jag påstår att detta foto är från Bureå. Det är lärarkåren som står ute i gamla skolan vilken revs 1963-64. På bilden finns Erik ”Lappen” Aspgren . Den reslige läraren är Elof Jansson, som också var kantor i Bureå. Det var Elof Jansson, som bad Maria Åström att ta denna bild. Året var 1918.</a:t>
            </a:r>
            <a:br>
              <a:rPr lang="sv-SE" altLang="sv-SE" sz="3200"/>
            </a:br>
            <a:r>
              <a:rPr lang="sv-SE" altLang="sv-SE" sz="3200"/>
              <a:t>Rolf Bengtsson.</a:t>
            </a:r>
          </a:p>
        </p:txBody>
      </p:sp>
    </p:spTree>
  </p:cSld>
  <p:clrMapOvr>
    <a:masterClrMapping/>
  </p:clrMapOvr>
  <p:transition spd="slow" advTm="10109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8" name="Rectangle 4">
            <a:extLst>
              <a:ext uri="{FF2B5EF4-FFF2-40B4-BE49-F238E27FC236}">
                <a16:creationId xmlns:a16="http://schemas.microsoft.com/office/drawing/2014/main" id="{F3F74DED-9A33-6B16-29D1-190AFC9E0739}"/>
              </a:ext>
            </a:extLst>
          </p:cNvPr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sv-SE" altLang="sv-SE"/>
              <a:t>Sågverk 1903 ?</a:t>
            </a:r>
          </a:p>
        </p:txBody>
      </p:sp>
      <p:pic>
        <p:nvPicPr>
          <p:cNvPr id="8195" name="Picture 10" descr="Untitled-Scanned-26">
            <a:extLst>
              <a:ext uri="{FF2B5EF4-FFF2-40B4-BE49-F238E27FC236}">
                <a16:creationId xmlns:a16="http://schemas.microsoft.com/office/drawing/2014/main" id="{07BC0503-C175-8A79-8F5D-5441B8974698}"/>
              </a:ext>
            </a:extLst>
          </p:cNvPr>
          <p:cNvPicPr>
            <a:picLocks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50825" y="1122363"/>
            <a:ext cx="8713788" cy="55276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slow" advTm="8185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6" name="Rectangle 4">
            <a:extLst>
              <a:ext uri="{FF2B5EF4-FFF2-40B4-BE49-F238E27FC236}">
                <a16:creationId xmlns:a16="http://schemas.microsoft.com/office/drawing/2014/main" id="{8E58292F-CC1B-980F-C34F-4C0481B662DB}"/>
              </a:ext>
            </a:extLst>
          </p:cNvPr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sv-SE" altLang="sv-SE"/>
              <a:t>Skäret Postg 1907 </a:t>
            </a:r>
          </a:p>
        </p:txBody>
      </p:sp>
      <p:pic>
        <p:nvPicPr>
          <p:cNvPr id="9219" name="Picture 10" descr="Untitled-Scanned-24">
            <a:extLst>
              <a:ext uri="{FF2B5EF4-FFF2-40B4-BE49-F238E27FC236}">
                <a16:creationId xmlns:a16="http://schemas.microsoft.com/office/drawing/2014/main" id="{778AFD23-0DC8-E748-0700-6BAB2858AC83}"/>
              </a:ext>
            </a:extLst>
          </p:cNvPr>
          <p:cNvPicPr>
            <a:picLocks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23850" y="1212850"/>
            <a:ext cx="8569325" cy="543718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slow" advTm="7942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>
            <a:extLst>
              <a:ext uri="{FF2B5EF4-FFF2-40B4-BE49-F238E27FC236}">
                <a16:creationId xmlns:a16="http://schemas.microsoft.com/office/drawing/2014/main" id="{658D84AB-6DF3-227B-FC4E-8AFD26495084}"/>
              </a:ext>
            </a:extLst>
          </p:cNvPr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sv-SE" altLang="sv-SE"/>
              <a:t>Hamnen 26 7 1909 </a:t>
            </a:r>
          </a:p>
        </p:txBody>
      </p:sp>
      <p:pic>
        <p:nvPicPr>
          <p:cNvPr id="11267" name="Picture 5" descr="Bureå hamnen">
            <a:extLst>
              <a:ext uri="{FF2B5EF4-FFF2-40B4-BE49-F238E27FC236}">
                <a16:creationId xmlns:a16="http://schemas.microsoft.com/office/drawing/2014/main" id="{3FC7D6DA-E6AE-A44F-4E77-2C3CC4A89AC5}"/>
              </a:ext>
            </a:extLst>
          </p:cNvPr>
          <p:cNvPicPr>
            <a:picLocks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55650" y="1354138"/>
            <a:ext cx="7848600" cy="515778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slow" advTm="7734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8" name="Rectangle 4">
            <a:extLst>
              <a:ext uri="{FF2B5EF4-FFF2-40B4-BE49-F238E27FC236}">
                <a16:creationId xmlns:a16="http://schemas.microsoft.com/office/drawing/2014/main" id="{C9A5420C-A658-FB10-9546-820F94847124}"/>
              </a:ext>
            </a:extLst>
          </p:cNvPr>
          <p:cNvSpPr>
            <a:spLocks noGrp="1" noRot="1" noChangeArrowheads="1"/>
          </p:cNvSpPr>
          <p:nvPr>
            <p:ph type="title"/>
          </p:nvPr>
        </p:nvSpPr>
        <p:spPr>
          <a:xfrm>
            <a:off x="468313" y="260350"/>
            <a:ext cx="8229600" cy="1143000"/>
          </a:xfrm>
        </p:spPr>
        <p:txBody>
          <a:bodyPr/>
          <a:lstStyle/>
          <a:p>
            <a:pPr eaLnBrk="1" hangingPunct="1">
              <a:defRPr/>
            </a:pPr>
            <a:r>
              <a:rPr lang="sv-SE" altLang="sv-SE"/>
              <a:t>Ångsågen postg 1907 </a:t>
            </a:r>
          </a:p>
        </p:txBody>
      </p:sp>
      <p:pic>
        <p:nvPicPr>
          <p:cNvPr id="13315" name="Picture 12" descr="Untitled-Scanned-23">
            <a:extLst>
              <a:ext uri="{FF2B5EF4-FFF2-40B4-BE49-F238E27FC236}">
                <a16:creationId xmlns:a16="http://schemas.microsoft.com/office/drawing/2014/main" id="{7EF5CF00-EE4E-CDD1-30E2-7AF00B2D1D71}"/>
              </a:ext>
            </a:extLst>
          </p:cNvPr>
          <p:cNvPicPr>
            <a:picLocks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50825" y="1258888"/>
            <a:ext cx="8713788" cy="55276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slow" advTm="8349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6" name="Rectangle 4">
            <a:extLst>
              <a:ext uri="{FF2B5EF4-FFF2-40B4-BE49-F238E27FC236}">
                <a16:creationId xmlns:a16="http://schemas.microsoft.com/office/drawing/2014/main" id="{27344A25-9860-4E9C-DA3E-BA50A061B534}"/>
              </a:ext>
            </a:extLst>
          </p:cNvPr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sv-SE" altLang="sv-SE"/>
              <a:t>Hamn postg 1927</a:t>
            </a:r>
          </a:p>
        </p:txBody>
      </p:sp>
      <p:pic>
        <p:nvPicPr>
          <p:cNvPr id="15363" name="Picture 10" descr="Untitled-Scanned-25">
            <a:extLst>
              <a:ext uri="{FF2B5EF4-FFF2-40B4-BE49-F238E27FC236}">
                <a16:creationId xmlns:a16="http://schemas.microsoft.com/office/drawing/2014/main" id="{3C6FE637-5877-3EB7-70EC-D0A32C1BBBD1}"/>
              </a:ext>
            </a:extLst>
          </p:cNvPr>
          <p:cNvPicPr>
            <a:picLocks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50825" y="1265238"/>
            <a:ext cx="8713788" cy="541813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slow" advTm="7876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4" name="Rectangle 4">
            <a:extLst>
              <a:ext uri="{FF2B5EF4-FFF2-40B4-BE49-F238E27FC236}">
                <a16:creationId xmlns:a16="http://schemas.microsoft.com/office/drawing/2014/main" id="{F4776B72-C704-FE56-8673-AD6F3048F650}"/>
              </a:ext>
            </a:extLst>
          </p:cNvPr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sv-SE" altLang="sv-SE"/>
              <a:t>Sågen postg 1914</a:t>
            </a:r>
          </a:p>
        </p:txBody>
      </p:sp>
      <p:pic>
        <p:nvPicPr>
          <p:cNvPr id="17411" name="Picture 8" descr="Untitled-Scanned-19">
            <a:extLst>
              <a:ext uri="{FF2B5EF4-FFF2-40B4-BE49-F238E27FC236}">
                <a16:creationId xmlns:a16="http://schemas.microsoft.com/office/drawing/2014/main" id="{09904391-25D1-9334-33C1-6BDEB7E4C281}"/>
              </a:ext>
            </a:extLst>
          </p:cNvPr>
          <p:cNvPicPr>
            <a:picLocks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50825" y="1235075"/>
            <a:ext cx="8713788" cy="53911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slow" advTm="8390"/>
</p:sld>
</file>

<file path=ppt/theme/theme1.xml><?xml version="1.0" encoding="utf-8"?>
<a:theme xmlns:a="http://schemas.openxmlformats.org/drawingml/2006/main" name="Ström">
  <a:themeElements>
    <a:clrScheme name="Ström 1">
      <a:dk1>
        <a:srgbClr val="000514"/>
      </a:dk1>
      <a:lt1>
        <a:srgbClr val="FFFFFF"/>
      </a:lt1>
      <a:dk2>
        <a:srgbClr val="003399"/>
      </a:dk2>
      <a:lt2>
        <a:srgbClr val="E5E5FF"/>
      </a:lt2>
      <a:accent1>
        <a:srgbClr val="0099CC"/>
      </a:accent1>
      <a:accent2>
        <a:srgbClr val="A886E0"/>
      </a:accent2>
      <a:accent3>
        <a:srgbClr val="AAADCA"/>
      </a:accent3>
      <a:accent4>
        <a:srgbClr val="DADADA"/>
      </a:accent4>
      <a:accent5>
        <a:srgbClr val="AACAE2"/>
      </a:accent5>
      <a:accent6>
        <a:srgbClr val="9879CB"/>
      </a:accent6>
      <a:hlink>
        <a:srgbClr val="FFCC00"/>
      </a:hlink>
      <a:folHlink>
        <a:srgbClr val="FFFFCC"/>
      </a:folHlink>
    </a:clrScheme>
    <a:fontScheme name="Ström">
      <a:majorFont>
        <a:latin typeface="Garamond"/>
        <a:ea typeface=""/>
        <a:cs typeface=""/>
      </a:majorFont>
      <a:minorFont>
        <a:latin typeface="Garamond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Ström 1">
        <a:dk1>
          <a:srgbClr val="000514"/>
        </a:dk1>
        <a:lt1>
          <a:srgbClr val="FFFFFF"/>
        </a:lt1>
        <a:dk2>
          <a:srgbClr val="003399"/>
        </a:dk2>
        <a:lt2>
          <a:srgbClr val="E5E5FF"/>
        </a:lt2>
        <a:accent1>
          <a:srgbClr val="0099CC"/>
        </a:accent1>
        <a:accent2>
          <a:srgbClr val="A886E0"/>
        </a:accent2>
        <a:accent3>
          <a:srgbClr val="AAADCA"/>
        </a:accent3>
        <a:accent4>
          <a:srgbClr val="DADADA"/>
        </a:accent4>
        <a:accent5>
          <a:srgbClr val="AACAE2"/>
        </a:accent5>
        <a:accent6>
          <a:srgbClr val="9879CB"/>
        </a:accent6>
        <a:hlink>
          <a:srgbClr val="FFCC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öm 2">
        <a:dk1>
          <a:srgbClr val="3E3E5C"/>
        </a:dk1>
        <a:lt1>
          <a:srgbClr val="FFFFFF"/>
        </a:lt1>
        <a:dk2>
          <a:srgbClr val="666699"/>
        </a:dk2>
        <a:lt2>
          <a:srgbClr val="DFDFE9"/>
        </a:lt2>
        <a:accent1>
          <a:srgbClr val="CC66FF"/>
        </a:accent1>
        <a:accent2>
          <a:srgbClr val="679ACD"/>
        </a:accent2>
        <a:accent3>
          <a:srgbClr val="B8B8CA"/>
        </a:accent3>
        <a:accent4>
          <a:srgbClr val="DADADA"/>
        </a:accent4>
        <a:accent5>
          <a:srgbClr val="E2B8FF"/>
        </a:accent5>
        <a:accent6>
          <a:srgbClr val="5D8BBA"/>
        </a:accent6>
        <a:hlink>
          <a:srgbClr val="CCEC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öm 3">
        <a:dk1>
          <a:srgbClr val="2A5400"/>
        </a:dk1>
        <a:lt1>
          <a:srgbClr val="FFFFFF"/>
        </a:lt1>
        <a:dk2>
          <a:srgbClr val="4A9400"/>
        </a:dk2>
        <a:lt2>
          <a:srgbClr val="BAE8BA"/>
        </a:lt2>
        <a:accent1>
          <a:srgbClr val="33CC33"/>
        </a:accent1>
        <a:accent2>
          <a:srgbClr val="99CC00"/>
        </a:accent2>
        <a:accent3>
          <a:srgbClr val="B1C8AA"/>
        </a:accent3>
        <a:accent4>
          <a:srgbClr val="DADADA"/>
        </a:accent4>
        <a:accent5>
          <a:srgbClr val="ADE2AD"/>
        </a:accent5>
        <a:accent6>
          <a:srgbClr val="8AB900"/>
        </a:accent6>
        <a:hlink>
          <a:srgbClr val="99FF33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öm 4">
        <a:dk1>
          <a:srgbClr val="000000"/>
        </a:dk1>
        <a:lt1>
          <a:srgbClr val="FFFFFF"/>
        </a:lt1>
        <a:dk2>
          <a:srgbClr val="51596D"/>
        </a:dk2>
        <a:lt2>
          <a:srgbClr val="DDDDDD"/>
        </a:lt2>
        <a:accent1>
          <a:srgbClr val="787E8A"/>
        </a:accent1>
        <a:accent2>
          <a:srgbClr val="339966"/>
        </a:accent2>
        <a:accent3>
          <a:srgbClr val="B3B5BA"/>
        </a:accent3>
        <a:accent4>
          <a:srgbClr val="DADADA"/>
        </a:accent4>
        <a:accent5>
          <a:srgbClr val="BEC0C4"/>
        </a:accent5>
        <a:accent6>
          <a:srgbClr val="2D8A5C"/>
        </a:accent6>
        <a:hlink>
          <a:srgbClr val="00FFFF"/>
        </a:hlink>
        <a:folHlink>
          <a:srgbClr val="74B6D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öm 5">
        <a:dk1>
          <a:srgbClr val="5C1F00"/>
        </a:dk1>
        <a:lt1>
          <a:srgbClr val="FFFFFF"/>
        </a:lt1>
        <a:dk2>
          <a:srgbClr val="8C0000"/>
        </a:dk2>
        <a:lt2>
          <a:srgbClr val="DFD293"/>
        </a:lt2>
        <a:accent1>
          <a:srgbClr val="FF6845"/>
        </a:accent1>
        <a:accent2>
          <a:srgbClr val="BE7960"/>
        </a:accent2>
        <a:accent3>
          <a:srgbClr val="C5AAAA"/>
        </a:accent3>
        <a:accent4>
          <a:srgbClr val="DADADA"/>
        </a:accent4>
        <a:accent5>
          <a:srgbClr val="FFB9B0"/>
        </a:accent5>
        <a:accent6>
          <a:srgbClr val="AC6D56"/>
        </a:accent6>
        <a:hlink>
          <a:srgbClr val="FFFF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öm 6">
        <a:dk1>
          <a:srgbClr val="5E4444"/>
        </a:dk1>
        <a:lt1>
          <a:srgbClr val="F7F3F3"/>
        </a:lt1>
        <a:dk2>
          <a:srgbClr val="8A6362"/>
        </a:dk2>
        <a:lt2>
          <a:srgbClr val="D8C1BA"/>
        </a:lt2>
        <a:accent1>
          <a:srgbClr val="CC6600"/>
        </a:accent1>
        <a:accent2>
          <a:srgbClr val="C16059"/>
        </a:accent2>
        <a:accent3>
          <a:srgbClr val="C4B7B7"/>
        </a:accent3>
        <a:accent4>
          <a:srgbClr val="D3D0D0"/>
        </a:accent4>
        <a:accent5>
          <a:srgbClr val="E2B8AA"/>
        </a:accent5>
        <a:accent6>
          <a:srgbClr val="AF5650"/>
        </a:accent6>
        <a:hlink>
          <a:srgbClr val="FFCC00"/>
        </a:hlink>
        <a:folHlink>
          <a:srgbClr val="CBB55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öm 7">
        <a:dk1>
          <a:srgbClr val="7F6737"/>
        </a:dk1>
        <a:lt1>
          <a:srgbClr val="FFFFFF"/>
        </a:lt1>
        <a:dk2>
          <a:srgbClr val="BFA673"/>
        </a:dk2>
        <a:lt2>
          <a:srgbClr val="E6E3AA"/>
        </a:lt2>
        <a:accent1>
          <a:srgbClr val="FFCC00"/>
        </a:accent1>
        <a:accent2>
          <a:srgbClr val="808000"/>
        </a:accent2>
        <a:accent3>
          <a:srgbClr val="DCD0BC"/>
        </a:accent3>
        <a:accent4>
          <a:srgbClr val="DADADA"/>
        </a:accent4>
        <a:accent5>
          <a:srgbClr val="FFE2AA"/>
        </a:accent5>
        <a:accent6>
          <a:srgbClr val="737300"/>
        </a:accent6>
        <a:hlink>
          <a:srgbClr val="784700"/>
        </a:hlink>
        <a:folHlink>
          <a:srgbClr val="9A72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öm 8">
        <a:dk1>
          <a:srgbClr val="4B2500"/>
        </a:dk1>
        <a:lt1>
          <a:srgbClr val="F9F0D3"/>
        </a:lt1>
        <a:dk2>
          <a:srgbClr val="A69564"/>
        </a:dk2>
        <a:lt2>
          <a:srgbClr val="EFDEAF"/>
        </a:lt2>
        <a:accent1>
          <a:srgbClr val="FFFFE3"/>
        </a:accent1>
        <a:accent2>
          <a:srgbClr val="BFBFA7"/>
        </a:accent2>
        <a:accent3>
          <a:srgbClr val="FBF6E6"/>
        </a:accent3>
        <a:accent4>
          <a:srgbClr val="3F1E00"/>
        </a:accent4>
        <a:accent5>
          <a:srgbClr val="FFFFEF"/>
        </a:accent5>
        <a:accent6>
          <a:srgbClr val="ADAD97"/>
        </a:accent6>
        <a:hlink>
          <a:srgbClr val="7B6D47"/>
        </a:hlink>
        <a:folHlink>
          <a:srgbClr val="A99D2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öm 9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CECFF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E2F4FF"/>
        </a:accent5>
        <a:accent6>
          <a:srgbClr val="2D2D8A"/>
        </a:accent6>
        <a:hlink>
          <a:srgbClr val="6600FF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-tem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Stream</Template>
  <TotalTime>268</TotalTime>
  <Words>259</Words>
  <Application>Microsoft Office PowerPoint</Application>
  <PresentationFormat>Bildspel på skärmen (4:3)</PresentationFormat>
  <Paragraphs>63</Paragraphs>
  <Slides>36</Slides>
  <Notes>9</Notes>
  <HiddenSlides>0</HiddenSlides>
  <MMClips>0</MMClips>
  <ScaleCrop>false</ScaleCrop>
  <HeadingPairs>
    <vt:vector size="6" baseType="variant">
      <vt:variant>
        <vt:lpstr>Använt teckensnitt</vt:lpstr>
      </vt:variant>
      <vt:variant>
        <vt:i4>3</vt:i4>
      </vt:variant>
      <vt:variant>
        <vt:lpstr>Tema</vt:lpstr>
      </vt:variant>
      <vt:variant>
        <vt:i4>1</vt:i4>
      </vt:variant>
      <vt:variant>
        <vt:lpstr>Bildrubriker</vt:lpstr>
      </vt:variant>
      <vt:variant>
        <vt:i4>36</vt:i4>
      </vt:variant>
    </vt:vector>
  </HeadingPairs>
  <TitlesOfParts>
    <vt:vector size="40" baseType="lpstr">
      <vt:lpstr>Garamond</vt:lpstr>
      <vt:lpstr>Arial</vt:lpstr>
      <vt:lpstr>Wingdings</vt:lpstr>
      <vt:lpstr>Ström</vt:lpstr>
      <vt:lpstr>Vykort från Bureå  </vt:lpstr>
      <vt:lpstr>Innehåll</vt:lpstr>
      <vt:lpstr>Skäret 1903 </vt:lpstr>
      <vt:lpstr>Sågverk 1903 ?</vt:lpstr>
      <vt:lpstr>Skäret Postg 1907 </vt:lpstr>
      <vt:lpstr>Hamnen 26 7 1909 </vt:lpstr>
      <vt:lpstr>Ångsågen postg 1907 </vt:lpstr>
      <vt:lpstr>Hamn postg 1927</vt:lpstr>
      <vt:lpstr>Sågen postg 1914</vt:lpstr>
      <vt:lpstr>Industrianläggningar</vt:lpstr>
      <vt:lpstr>20-talet </vt:lpstr>
      <vt:lpstr>Kvarn postg 1914 ?</vt:lpstr>
      <vt:lpstr>Motiv obeg </vt:lpstr>
      <vt:lpstr>Strömsholm postg 1914</vt:lpstr>
      <vt:lpstr>Flygfoto 1914</vt:lpstr>
      <vt:lpstr>Gatuparti postg 1914</vt:lpstr>
      <vt:lpstr>Parti</vt:lpstr>
      <vt:lpstr>Skelleftevägen </vt:lpstr>
      <vt:lpstr>Vy PB 22440 ung 1955 </vt:lpstr>
      <vt:lpstr>Flygfoto 50-talet</vt:lpstr>
      <vt:lpstr>Utsikt mot havet 50-talet</vt:lpstr>
      <vt:lpstr>Utsikt mot havet 50-talet</vt:lpstr>
      <vt:lpstr>Parti med bron </vt:lpstr>
      <vt:lpstr>Kyrkan PB 60289</vt:lpstr>
      <vt:lpstr>Burvik flygfoto 50-talet </vt:lpstr>
      <vt:lpstr>Maja Åström vykort</vt:lpstr>
      <vt:lpstr>Bureå 20-talet  ?</vt:lpstr>
      <vt:lpstr>20-talet </vt:lpstr>
      <vt:lpstr>30-talet  ?</vt:lpstr>
      <vt:lpstr>Sjukstugan 30-talet  ?</vt:lpstr>
      <vt:lpstr>20-talet </vt:lpstr>
      <vt:lpstr>20-talet </vt:lpstr>
      <vt:lpstr>20-talet </vt:lpstr>
      <vt:lpstr>20-talet </vt:lpstr>
      <vt:lpstr>1918 </vt:lpstr>
      <vt:lpstr>1918 </vt:lpstr>
    </vt:vector>
  </TitlesOfParts>
  <Company>Privat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Ursvik vy 1915 ?</dc:title>
  <dc:creator>Bernt Pettersson</dc:creator>
  <cp:lastModifiedBy>Bureå Pro</cp:lastModifiedBy>
  <cp:revision>29</cp:revision>
  <dcterms:created xsi:type="dcterms:W3CDTF">2008-08-19T17:02:12Z</dcterms:created>
  <dcterms:modified xsi:type="dcterms:W3CDTF">2023-08-23T13:17:55Z</dcterms:modified>
</cp:coreProperties>
</file>