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ourgette" panose="020B0604020202020204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+uSEfIPB+lFTJL4z/d74VVyVU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34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3999" y="697820"/>
            <a:ext cx="9144000" cy="2731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sv-SE" b="1">
                <a:solidFill>
                  <a:schemeClr val="lt1"/>
                </a:solidFill>
              </a:rPr>
              <a:t>Gävle Samorganisation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3999" y="3810000"/>
            <a:ext cx="9144000" cy="2124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br>
              <a:rPr lang="sv-SE" sz="3600" i="1"/>
            </a:br>
            <a:r>
              <a:rPr lang="sv-SE" sz="3600" i="1"/>
              <a:t>Ing-Marie Vestrin och Lisa Ledin berättar om</a:t>
            </a:r>
            <a:br>
              <a:rPr lang="sv-SE" sz="3600" i="1"/>
            </a:br>
            <a:endParaRPr sz="3600" i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sv-SE" sz="4400" i="1"/>
              <a:t>Vårsalong 2024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i="1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4179" y="735255"/>
            <a:ext cx="3703641" cy="1729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 descr="En bild som visar klädsel, mönster, textil, stygn&#10;&#10;Automatiskt genererad beskrivning"/>
          <p:cNvPicPr preferRelativeResize="0"/>
          <p:nvPr/>
        </p:nvPicPr>
        <p:blipFill rotWithShape="1">
          <a:blip r:embed="rId3">
            <a:alphaModFix/>
          </a:blip>
          <a:srcRect l="286" r="5149"/>
          <a:stretch/>
        </p:blipFill>
        <p:spPr>
          <a:xfrm rot="5400000">
            <a:off x="3928177" y="-1405821"/>
            <a:ext cx="6858000" cy="966964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722454" y="479811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v-SE" b="1" i="1">
                <a:latin typeface="Arial"/>
                <a:ea typeface="Arial"/>
                <a:cs typeface="Arial"/>
                <a:sym typeface="Arial"/>
              </a:rPr>
              <a:t>PRO </a:t>
            </a:r>
            <a:br>
              <a:rPr lang="sv-SE" b="1" i="1">
                <a:latin typeface="Arial"/>
                <a:ea typeface="Arial"/>
                <a:cs typeface="Arial"/>
                <a:sym typeface="Arial"/>
              </a:rPr>
            </a:br>
            <a:r>
              <a:rPr lang="sv-SE" b="1" i="1">
                <a:latin typeface="Arial"/>
                <a:ea typeface="Arial"/>
                <a:cs typeface="Arial"/>
                <a:sym typeface="Arial"/>
              </a:rPr>
              <a:t>VÅRSALONG</a:t>
            </a:r>
            <a:br>
              <a:rPr lang="sv-SE" b="1" i="1">
                <a:latin typeface="Arial"/>
                <a:ea typeface="Arial"/>
                <a:cs typeface="Arial"/>
                <a:sym typeface="Arial"/>
              </a:rPr>
            </a:br>
            <a:r>
              <a:rPr lang="sv-SE" b="1" i="1"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335666" y="2630162"/>
            <a:ext cx="4324723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/>
              <a:t>PRO SKAPARGLÄDJE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/>
              <a:t>MEDLEMMAR I PRO GÄVLE STÄLLER UT SINA ALSTER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/>
              <a:t>INSPIRATIONS-UTSTÄLLNING!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/>
              <a:t>VÄLKOMMEN MED DITT BIDRAG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/>
              <a:t>ALLA FÅR MED MINST ETT ALSTER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v-SE" sz="2000"/>
              <a:t>Arrangörer PRO Gävle och ABF Gävle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913" y="619416"/>
            <a:ext cx="2964044" cy="63369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l="4497" r="15956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 extrusionOk="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l="14503" r="6352"/>
          <a:stretch/>
        </p:blipFill>
        <p:spPr>
          <a:xfrm>
            <a:off x="3102617" y="-37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 extrusionOk="0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solidFill>
            <a:srgbClr val="2E75B5"/>
          </a:solidFill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0" y="0"/>
            <a:ext cx="3945815" cy="6858000"/>
          </a:xfrm>
          <a:custGeom>
            <a:avLst/>
            <a:gdLst/>
            <a:ahLst/>
            <a:cxnLst/>
            <a:rect l="l" t="t" r="r" b="b"/>
            <a:pathLst>
              <a:path w="3945815" h="6858000" extrusionOk="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srgbClr val="D8D8D8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0" y="0"/>
            <a:ext cx="3936670" cy="6858000"/>
          </a:xfrm>
          <a:custGeom>
            <a:avLst/>
            <a:gdLst/>
            <a:ahLst/>
            <a:cxnLst/>
            <a:rect l="l" t="t" r="r" b="b"/>
            <a:pathLst>
              <a:path w="3936670" h="6858000" extrusionOk="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406345" y="2834703"/>
            <a:ext cx="2834640" cy="423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v-SE" sz="3800"/>
              <a:t>VERNISSAGE LÖRDAG 20 APRIL 11-15</a:t>
            </a:r>
            <a:br>
              <a:rPr lang="sv-SE" sz="3600"/>
            </a:br>
            <a:br>
              <a:rPr lang="sv-SE" sz="3600"/>
            </a:br>
            <a:br>
              <a:rPr lang="sv-SE" sz="3600"/>
            </a:br>
            <a:r>
              <a:rPr lang="sv-SE" sz="3800"/>
              <a:t>ALMGREN &amp; ASP</a:t>
            </a:r>
            <a:br>
              <a:rPr lang="sv-SE" sz="3600"/>
            </a:br>
            <a:r>
              <a:rPr lang="sv-SE" sz="3300"/>
              <a:t>Spelar och sjunger 11-12</a:t>
            </a:r>
            <a:br>
              <a:rPr lang="sv-SE" sz="3300"/>
            </a:br>
            <a:br>
              <a:rPr lang="sv-SE" sz="3300"/>
            </a:b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v-SE" sz="3800"/>
              <a:t>FÄNGELSEMUSEET</a:t>
            </a:r>
            <a:br>
              <a:rPr lang="sv-SE" sz="3300"/>
            </a:br>
            <a:r>
              <a:rPr lang="sv-SE" sz="3300"/>
              <a:t>Hamiltongatan 1-3, Gävle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v-SE" sz="3800"/>
              <a:t>ÖPPET ALLA DAGAR</a:t>
            </a:r>
            <a:br>
              <a:rPr lang="sv-SE" sz="3600"/>
            </a:br>
            <a:br>
              <a:rPr lang="sv-SE" sz="3300"/>
            </a:br>
            <a:br>
              <a:rPr lang="sv-SE" sz="3300"/>
            </a:br>
            <a:r>
              <a:rPr lang="sv-SE" sz="3800"/>
              <a:t>FRITT INTRÄDE!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sv-SE" sz="2300"/>
            </a:b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603127"/>
            <a:ext cx="3012267" cy="63369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473621" y="1077786"/>
            <a:ext cx="2804504" cy="92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sv-SE" sz="2800"/>
            </a:br>
            <a:r>
              <a:rPr lang="sv-SE" sz="2800" b="1" i="1">
                <a:solidFill>
                  <a:srgbClr val="548135"/>
                </a:solidFill>
              </a:rPr>
              <a:t>20 APRIL - 3 MAJ</a:t>
            </a:r>
            <a:br>
              <a:rPr lang="sv-SE" sz="2800" b="1" i="1">
                <a:solidFill>
                  <a:srgbClr val="548135"/>
                </a:solidFill>
              </a:rPr>
            </a:br>
            <a:r>
              <a:rPr lang="sv-SE" sz="2800" b="1" i="1">
                <a:solidFill>
                  <a:srgbClr val="548135"/>
                </a:solidFill>
              </a:rPr>
              <a:t>12-16  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 t="7171" r="-2" b="-2"/>
          <a:stretch/>
        </p:blipFill>
        <p:spPr>
          <a:xfrm>
            <a:off x="20" y="10"/>
            <a:ext cx="4654276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 t="20391" r="-1" b="-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5328356" y="282222"/>
            <a:ext cx="6242700" cy="58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 till dig som vill ställa ut</a:t>
            </a:r>
            <a:br>
              <a:rPr lang="sv-SE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PRO Gävleborg hemsida från v 7, </a:t>
            </a:r>
            <a:b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 februari 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bit.ly/gavlesamorg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Sista dag för inskick av bilder på alster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 mars</a:t>
            </a:r>
            <a:b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Kontaktpersoner som svarar på frågor;</a:t>
            </a:r>
            <a:b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Ing-Marie Vestrin 072-152 37 07</a:t>
            </a:r>
            <a:b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Lisa Ledin 070-688 78 69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1000">
                <a:srgbClr val="000000"/>
              </a:gs>
              <a:gs pos="100000">
                <a:srgbClr val="2F5496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4472C4">
                  <a:alpha val="49803"/>
                </a:srgbClr>
              </a:gs>
              <a:gs pos="100000">
                <a:srgbClr val="1F3864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l="9081" r="369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8DA9DB">
                  <a:alpha val="0"/>
                </a:srgbClr>
              </a:gs>
              <a:gs pos="39000">
                <a:srgbClr val="8DA9DB">
                  <a:alpha val="0"/>
                </a:srgbClr>
              </a:gs>
              <a:gs pos="100000">
                <a:srgbClr val="2F5496">
                  <a:alpha val="2588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 rot="380074">
            <a:off x="327717" y="3234573"/>
            <a:ext cx="3471789" cy="324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urgette"/>
              <a:buNone/>
            </a:pPr>
            <a:r>
              <a:rPr lang="sv-SE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rPr>
              <a:t>Var  med och gör 2024 års Vårsalong till samma succé som 2023!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</Words>
  <Application>Microsoft Office PowerPoint</Application>
  <PresentationFormat>Bredbild</PresentationFormat>
  <Paragraphs>26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Courgette</vt:lpstr>
      <vt:lpstr>Calibri</vt:lpstr>
      <vt:lpstr>Arial</vt:lpstr>
      <vt:lpstr>Office-tema</vt:lpstr>
      <vt:lpstr>Gävle Samorganisation</vt:lpstr>
      <vt:lpstr>PRO  VÅRSALONG 2024</vt:lpstr>
      <vt:lpstr> 20 APRIL - 3 MAJ 12-16    </vt:lpstr>
      <vt:lpstr>PowerPoint-presentation</vt:lpstr>
      <vt:lpstr>Var  med och gör 2024 års Vårsalong till samma succé som 2023!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Gävle Samorganisation</dc:title>
  <dc:creator>Ing-Marie Vestrin</dc:creator>
  <cp:lastModifiedBy>Iréne Lundin</cp:lastModifiedBy>
  <cp:revision>1</cp:revision>
  <dcterms:created xsi:type="dcterms:W3CDTF">2023-12-03T17:46:28Z</dcterms:created>
  <dcterms:modified xsi:type="dcterms:W3CDTF">2024-01-31T18:39:52Z</dcterms:modified>
</cp:coreProperties>
</file>