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notesMasterIdLst>
    <p:notesMasterId r:id="rId13"/>
  </p:notesMasterIdLst>
  <p:sldIdLst>
    <p:sldId id="259" r:id="rId2"/>
    <p:sldId id="260" r:id="rId3"/>
    <p:sldId id="261" r:id="rId4"/>
    <p:sldId id="262" r:id="rId5"/>
    <p:sldId id="263" r:id="rId6"/>
    <p:sldId id="264" r:id="rId7"/>
    <p:sldId id="266" r:id="rId8"/>
    <p:sldId id="267" r:id="rId9"/>
    <p:sldId id="268" r:id="rId10"/>
    <p:sldId id="269" r:id="rId11"/>
    <p:sldId id="270" r:id="rId12"/>
  </p:sldIdLst>
  <p:sldSz cx="12192000" cy="6858000"/>
  <p:notesSz cx="6797675" cy="9926638"/>
  <p:defaultTextStyle>
    <a:defPPr>
      <a:defRPr lang="sv-SE"/>
    </a:defPPr>
    <a:lvl1pPr marL="0" algn="l" defTabSz="914377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457189" algn="l" defTabSz="914377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914377" algn="l" defTabSz="914377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1371566" algn="l" defTabSz="914377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1828754" algn="l" defTabSz="914377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2285943" algn="l" defTabSz="914377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2743131" algn="l" defTabSz="914377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3200320" algn="l" defTabSz="914377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3657509" algn="l" defTabSz="914377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65511" autoAdjust="0"/>
  </p:normalViewPr>
  <p:slideViewPr>
    <p:cSldViewPr showGuides="1">
      <p:cViewPr varScale="1">
        <p:scale>
          <a:sx n="55" d="100"/>
          <a:sy n="55" d="100"/>
        </p:scale>
        <p:origin x="1670" y="3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0D35C6-8FE5-4751-94DE-AF9D99F1FA06}" type="datetimeFigureOut">
              <a:rPr lang="sv-SE" smtClean="0"/>
              <a:t>2020-09-25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0B39C1-9AE1-4EDF-8E84-712E30E4775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136529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0B39C1-9AE1-4EDF-8E84-712E30E47755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2452841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baseline="0" dirty="0" smtClean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67ED48-414D-4E67-B7D9-DDDBA4A3BABF}" type="slidenum">
              <a:rPr lang="sv-SE" smtClean="0"/>
              <a:t>10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581803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baseline="0" dirty="0" smtClean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67ED48-414D-4E67-B7D9-DDDBA4A3BABF}" type="slidenum">
              <a:rPr lang="sv-SE" smtClean="0"/>
              <a:t>11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212596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baseline="0" dirty="0" smtClean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0B39C1-9AE1-4EDF-8E84-712E30E47755}" type="slidenum">
              <a:rPr lang="sv-SE" smtClean="0"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51572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0B39C1-9AE1-4EDF-8E84-712E30E47755}" type="slidenum">
              <a:rPr lang="sv-SE" smtClean="0"/>
              <a:t>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952803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0B39C1-9AE1-4EDF-8E84-712E30E47755}" type="slidenum">
              <a:rPr lang="sv-SE" smtClean="0"/>
              <a:t>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750835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67ED48-414D-4E67-B7D9-DDDBA4A3BABF}" type="slidenum">
              <a:rPr lang="sv-SE" smtClean="0"/>
              <a:t>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326402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67ED48-414D-4E67-B7D9-DDDBA4A3BABF}" type="slidenum">
              <a:rPr lang="sv-SE" smtClean="0"/>
              <a:t>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5591866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67ED48-414D-4E67-B7D9-DDDBA4A3BABF}" type="slidenum">
              <a:rPr lang="sv-SE" smtClean="0"/>
              <a:t>7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8977808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67ED48-414D-4E67-B7D9-DDDBA4A3BABF}" type="slidenum">
              <a:rPr lang="sv-SE" smtClean="0"/>
              <a:t>8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0881833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67ED48-414D-4E67-B7D9-DDDBA4A3BABF}" type="slidenum">
              <a:rPr lang="sv-SE" smtClean="0"/>
              <a:t>9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422413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sida 1 - Rubrik, underrubrik, bildkoll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720000" y="4320000"/>
            <a:ext cx="7824272" cy="720000"/>
          </a:xfrm>
        </p:spPr>
        <p:txBody>
          <a:bodyPr/>
          <a:lstStyle>
            <a:lvl1pPr marL="0" indent="0" algn="l">
              <a:buNone/>
              <a:defRPr sz="2400" b="0"/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9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sv-SE" dirty="0" smtClean="0"/>
              <a:t>Klicka här för att skriva in en underrubrik</a:t>
            </a:r>
            <a:endParaRPr lang="sv-SE" dirty="0"/>
          </a:p>
        </p:txBody>
      </p:sp>
      <p:sp>
        <p:nvSpPr>
          <p:cNvPr id="10" name="Platshållare för bild 9"/>
          <p:cNvSpPr>
            <a:spLocks noGrp="1"/>
          </p:cNvSpPr>
          <p:nvPr>
            <p:ph type="pic" sz="quarter" idx="14" hasCustomPrompt="1"/>
          </p:nvPr>
        </p:nvSpPr>
        <p:spPr>
          <a:xfrm>
            <a:off x="6372000" y="0"/>
            <a:ext cx="2880000" cy="2160000"/>
          </a:xfrm>
        </p:spPr>
        <p:txBody>
          <a:bodyPr>
            <a:normAutofit/>
          </a:bodyPr>
          <a:lstStyle>
            <a:lvl1pPr marL="0" marR="0" indent="0" algn="l" defTabSz="914377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500"/>
            </a:lvl1pPr>
          </a:lstStyle>
          <a:p>
            <a:r>
              <a:rPr lang="sv-SE" dirty="0" smtClean="0"/>
              <a:t>Klicka på ikonen för att </a:t>
            </a:r>
            <a:br>
              <a:rPr lang="sv-SE" dirty="0" smtClean="0"/>
            </a:br>
            <a:r>
              <a:rPr lang="sv-SE" dirty="0" smtClean="0"/>
              <a:t>lägga till en bild</a:t>
            </a:r>
          </a:p>
        </p:txBody>
      </p:sp>
      <p:sp>
        <p:nvSpPr>
          <p:cNvPr id="11" name="Platshållare för bild 9"/>
          <p:cNvSpPr>
            <a:spLocks noGrp="1"/>
          </p:cNvSpPr>
          <p:nvPr>
            <p:ph type="pic" sz="quarter" idx="15" hasCustomPrompt="1"/>
          </p:nvPr>
        </p:nvSpPr>
        <p:spPr>
          <a:xfrm>
            <a:off x="9306000" y="0"/>
            <a:ext cx="2880000" cy="2160000"/>
          </a:xfrm>
        </p:spPr>
        <p:txBody>
          <a:bodyPr>
            <a:normAutofit/>
          </a:bodyPr>
          <a:lstStyle>
            <a:lvl1pPr marL="0" marR="0" indent="0" algn="l" defTabSz="914377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500"/>
            </a:lvl1pPr>
          </a:lstStyle>
          <a:p>
            <a:r>
              <a:rPr lang="sv-SE" dirty="0" smtClean="0"/>
              <a:t>Klicka på ikonen för att </a:t>
            </a:r>
            <a:br>
              <a:rPr lang="sv-SE" dirty="0" smtClean="0"/>
            </a:br>
            <a:r>
              <a:rPr lang="sv-SE" dirty="0" smtClean="0"/>
              <a:t>lägga till en bild</a:t>
            </a:r>
          </a:p>
        </p:txBody>
      </p:sp>
      <p:sp>
        <p:nvSpPr>
          <p:cNvPr id="12" name="Platshållare för bild 9"/>
          <p:cNvSpPr>
            <a:spLocks noGrp="1"/>
          </p:cNvSpPr>
          <p:nvPr>
            <p:ph type="pic" sz="quarter" idx="16" hasCustomPrompt="1"/>
          </p:nvPr>
        </p:nvSpPr>
        <p:spPr>
          <a:xfrm>
            <a:off x="9306000" y="2204864"/>
            <a:ext cx="2880000" cy="2160000"/>
          </a:xfrm>
        </p:spPr>
        <p:txBody>
          <a:bodyPr>
            <a:normAutofit/>
          </a:bodyPr>
          <a:lstStyle>
            <a:lvl1pPr marL="0" marR="0" indent="0" algn="l" defTabSz="914377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500"/>
            </a:lvl1pPr>
          </a:lstStyle>
          <a:p>
            <a:r>
              <a:rPr lang="sv-SE" dirty="0" smtClean="0"/>
              <a:t>Klicka på ikonen för att </a:t>
            </a:r>
            <a:br>
              <a:rPr lang="sv-SE" dirty="0" smtClean="0"/>
            </a:br>
            <a:r>
              <a:rPr lang="sv-SE" dirty="0" smtClean="0"/>
              <a:t>lägga till en bild</a:t>
            </a:r>
          </a:p>
        </p:txBody>
      </p:sp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720000" y="2808000"/>
            <a:ext cx="7824272" cy="1440000"/>
          </a:xfrm>
        </p:spPr>
        <p:txBody>
          <a:bodyPr anchor="b"/>
          <a:lstStyle>
            <a:lvl1pPr algn="l">
              <a:defRPr sz="5100"/>
            </a:lvl1pPr>
          </a:lstStyle>
          <a:p>
            <a:r>
              <a:rPr lang="sv-SE" dirty="0" smtClean="0"/>
              <a:t>Klicka här för att skriva in en rubrik</a:t>
            </a:r>
            <a:endParaRPr lang="sv-SE" dirty="0"/>
          </a:p>
        </p:txBody>
      </p:sp>
      <p:sp>
        <p:nvSpPr>
          <p:cNvPr id="9" name="Platshållare för bild 9"/>
          <p:cNvSpPr>
            <a:spLocks noGrp="1"/>
          </p:cNvSpPr>
          <p:nvPr>
            <p:ph type="pic" sz="quarter" idx="17"/>
          </p:nvPr>
        </p:nvSpPr>
        <p:spPr>
          <a:xfrm>
            <a:off x="4528800" y="0"/>
            <a:ext cx="1800000" cy="1260000"/>
          </a:xfrm>
        </p:spPr>
        <p:txBody>
          <a:bodyPr>
            <a:normAutofit/>
          </a:bodyPr>
          <a:lstStyle>
            <a:lvl1pPr marL="0" marR="0" indent="0" algn="l" defTabSz="914377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500"/>
            </a:lvl1pPr>
          </a:lstStyle>
          <a:p>
            <a:r>
              <a:rPr lang="sv-SE" smtClean="0"/>
              <a:t>Klicka på ikonen för att lägga till en bild</a:t>
            </a:r>
            <a:endParaRPr lang="sv-SE" dirty="0" smtClean="0"/>
          </a:p>
        </p:txBody>
      </p:sp>
      <p:sp>
        <p:nvSpPr>
          <p:cNvPr id="13" name="Platshållare för bild 9"/>
          <p:cNvSpPr>
            <a:spLocks noGrp="1"/>
          </p:cNvSpPr>
          <p:nvPr>
            <p:ph type="pic" sz="quarter" idx="18"/>
          </p:nvPr>
        </p:nvSpPr>
        <p:spPr>
          <a:xfrm>
            <a:off x="10392000" y="4410000"/>
            <a:ext cx="1800000" cy="1260000"/>
          </a:xfrm>
        </p:spPr>
        <p:txBody>
          <a:bodyPr>
            <a:normAutofit/>
          </a:bodyPr>
          <a:lstStyle>
            <a:lvl1pPr marL="0" marR="0" indent="0" algn="l" defTabSz="914377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500"/>
            </a:lvl1pPr>
          </a:lstStyle>
          <a:p>
            <a:r>
              <a:rPr lang="sv-SE" smtClean="0"/>
              <a:t>Klicka på ikonen för att lägga till en bild</a:t>
            </a:r>
            <a:endParaRPr lang="sv-SE" dirty="0" smtClean="0"/>
          </a:p>
        </p:txBody>
      </p:sp>
      <p:pic>
        <p:nvPicPr>
          <p:cNvPr id="15" name="Bildobjekt 1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002" y="540000"/>
            <a:ext cx="1192745" cy="360000"/>
          </a:xfrm>
          <a:prstGeom prst="rect">
            <a:avLst/>
          </a:prstGeom>
        </p:spPr>
      </p:pic>
      <p:pic>
        <p:nvPicPr>
          <p:cNvPr id="16" name="Bildobjekt 15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6080" y="5733315"/>
            <a:ext cx="6192688" cy="12387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95359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hållssida - Rubrik och 3 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0002" y="900000"/>
            <a:ext cx="10801348" cy="1080000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7" name="Platshållare för innehåll 2"/>
          <p:cNvSpPr>
            <a:spLocks noGrp="1"/>
          </p:cNvSpPr>
          <p:nvPr>
            <p:ph idx="1" hasCustomPrompt="1"/>
          </p:nvPr>
        </p:nvSpPr>
        <p:spPr>
          <a:xfrm>
            <a:off x="720000" y="2052000"/>
            <a:ext cx="3477600" cy="4140000"/>
          </a:xfrm>
        </p:spPr>
        <p:txBody>
          <a:bodyPr>
            <a:normAutofit/>
          </a:bodyPr>
          <a:lstStyle>
            <a:lvl1pPr marL="180975" indent="-180975">
              <a:buFont typeface="Arial" panose="020B0604020202020204" pitchFamily="34" charset="0"/>
              <a:buChar char="•"/>
              <a:defRPr sz="1800" baseline="0"/>
            </a:lvl1pPr>
            <a:lvl2pPr marL="274631" indent="0">
              <a:buNone/>
              <a:defRPr/>
            </a:lvl2pPr>
            <a:lvl3pPr marL="627047" indent="0">
              <a:buNone/>
              <a:defRPr/>
            </a:lvl3pPr>
            <a:lvl4pPr marL="985813" indent="0">
              <a:buNone/>
              <a:defRPr/>
            </a:lvl4pPr>
            <a:lvl5pPr marL="1342990" indent="0">
              <a:buNone/>
              <a:defRPr/>
            </a:lvl5pPr>
          </a:lstStyle>
          <a:p>
            <a:pPr lvl="0"/>
            <a:r>
              <a:rPr lang="sv-SE" dirty="0" smtClean="0"/>
              <a:t>Klicka här för att skriva in text eller välj objekt på bilderna nedan</a:t>
            </a:r>
          </a:p>
        </p:txBody>
      </p:sp>
      <p:sp>
        <p:nvSpPr>
          <p:cNvPr id="8" name="Platshållare för innehåll 2"/>
          <p:cNvSpPr>
            <a:spLocks noGrp="1"/>
          </p:cNvSpPr>
          <p:nvPr>
            <p:ph idx="10" hasCustomPrompt="1"/>
          </p:nvPr>
        </p:nvSpPr>
        <p:spPr>
          <a:xfrm>
            <a:off x="4381876" y="2052000"/>
            <a:ext cx="3477600" cy="4140000"/>
          </a:xfrm>
        </p:spPr>
        <p:txBody>
          <a:bodyPr>
            <a:normAutofit/>
          </a:bodyPr>
          <a:lstStyle>
            <a:lvl1pPr marL="180975" indent="-180975">
              <a:buFont typeface="Arial" panose="020B0604020202020204" pitchFamily="34" charset="0"/>
              <a:buChar char="•"/>
              <a:defRPr sz="1800" baseline="0"/>
            </a:lvl1pPr>
            <a:lvl2pPr marL="274631" indent="0">
              <a:buNone/>
              <a:defRPr/>
            </a:lvl2pPr>
            <a:lvl3pPr marL="627047" indent="0">
              <a:buNone/>
              <a:defRPr/>
            </a:lvl3pPr>
            <a:lvl4pPr marL="985813" indent="0">
              <a:buNone/>
              <a:defRPr/>
            </a:lvl4pPr>
            <a:lvl5pPr marL="1342990" indent="0">
              <a:buNone/>
              <a:defRPr/>
            </a:lvl5pPr>
          </a:lstStyle>
          <a:p>
            <a:pPr lvl="0"/>
            <a:r>
              <a:rPr lang="sv-SE" dirty="0" smtClean="0"/>
              <a:t>Klicka här för att skriva in text eller välj objekt på bilderna nedan</a:t>
            </a:r>
          </a:p>
        </p:txBody>
      </p:sp>
      <p:sp>
        <p:nvSpPr>
          <p:cNvPr id="9" name="Platshållare för innehåll 2"/>
          <p:cNvSpPr>
            <a:spLocks noGrp="1"/>
          </p:cNvSpPr>
          <p:nvPr>
            <p:ph idx="11" hasCustomPrompt="1"/>
          </p:nvPr>
        </p:nvSpPr>
        <p:spPr>
          <a:xfrm>
            <a:off x="8043750" y="2052000"/>
            <a:ext cx="3477600" cy="4140000"/>
          </a:xfrm>
        </p:spPr>
        <p:txBody>
          <a:bodyPr>
            <a:normAutofit/>
          </a:bodyPr>
          <a:lstStyle>
            <a:lvl1pPr marL="180975" indent="-180975">
              <a:buFont typeface="Arial" panose="020B0604020202020204" pitchFamily="34" charset="0"/>
              <a:buChar char="•"/>
              <a:defRPr sz="1800" baseline="0"/>
            </a:lvl1pPr>
            <a:lvl2pPr marL="274631" indent="0">
              <a:buNone/>
              <a:defRPr/>
            </a:lvl2pPr>
            <a:lvl3pPr marL="627047" indent="0">
              <a:buNone/>
              <a:defRPr/>
            </a:lvl3pPr>
            <a:lvl4pPr marL="985813" indent="0">
              <a:buNone/>
              <a:defRPr/>
            </a:lvl4pPr>
            <a:lvl5pPr marL="1342990" indent="0">
              <a:buNone/>
              <a:defRPr/>
            </a:lvl5pPr>
          </a:lstStyle>
          <a:p>
            <a:pPr lvl="0"/>
            <a:r>
              <a:rPr lang="sv-SE" dirty="0" smtClean="0"/>
              <a:t>Klicka här för att skriva in text eller välj objekt på bilderna nedan</a:t>
            </a:r>
          </a:p>
        </p:txBody>
      </p:sp>
    </p:spTree>
    <p:extLst>
      <p:ext uri="{BB962C8B-B14F-4D97-AF65-F5344CB8AC3E}">
        <p14:creationId xmlns:p14="http://schemas.microsoft.com/office/powerpoint/2010/main" val="24779980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hållssida - Rubrik, underrubrik och 3 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0002" y="900000"/>
            <a:ext cx="10801348" cy="1080000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8" name="Platshållare för text 8"/>
          <p:cNvSpPr>
            <a:spLocks noGrp="1"/>
          </p:cNvSpPr>
          <p:nvPr>
            <p:ph type="body" sz="quarter" idx="17" hasCustomPrompt="1"/>
          </p:nvPr>
        </p:nvSpPr>
        <p:spPr>
          <a:xfrm>
            <a:off x="719999" y="2052000"/>
            <a:ext cx="10800000" cy="432000"/>
          </a:xfrm>
        </p:spPr>
        <p:txBody>
          <a:bodyPr anchor="ctr" anchorCtr="0"/>
          <a:lstStyle>
            <a:lvl1pPr marL="0" marR="0" indent="0" algn="l" defTabSz="914377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 dirty="0" smtClean="0"/>
              <a:t>Klicka här för att skriva in en underrubrik</a:t>
            </a:r>
          </a:p>
        </p:txBody>
      </p:sp>
      <p:sp>
        <p:nvSpPr>
          <p:cNvPr id="7" name="Platshållare för innehåll 2"/>
          <p:cNvSpPr>
            <a:spLocks noGrp="1"/>
          </p:cNvSpPr>
          <p:nvPr>
            <p:ph idx="1" hasCustomPrompt="1"/>
          </p:nvPr>
        </p:nvSpPr>
        <p:spPr>
          <a:xfrm>
            <a:off x="720000" y="2556000"/>
            <a:ext cx="3477600" cy="3636000"/>
          </a:xfrm>
        </p:spPr>
        <p:txBody>
          <a:bodyPr>
            <a:normAutofit/>
          </a:bodyPr>
          <a:lstStyle>
            <a:lvl1pPr marL="180975" indent="-180975">
              <a:buFont typeface="Arial" panose="020B0604020202020204" pitchFamily="34" charset="0"/>
              <a:buChar char="•"/>
              <a:defRPr sz="1800" baseline="0"/>
            </a:lvl1pPr>
            <a:lvl2pPr marL="274631" indent="0">
              <a:buNone/>
              <a:defRPr/>
            </a:lvl2pPr>
            <a:lvl3pPr marL="627047" indent="0">
              <a:buNone/>
              <a:defRPr/>
            </a:lvl3pPr>
            <a:lvl4pPr marL="985813" indent="0">
              <a:buNone/>
              <a:defRPr/>
            </a:lvl4pPr>
            <a:lvl5pPr marL="1342990" indent="0">
              <a:buNone/>
              <a:defRPr/>
            </a:lvl5pPr>
          </a:lstStyle>
          <a:p>
            <a:pPr lvl="0"/>
            <a:r>
              <a:rPr lang="sv-SE" dirty="0" smtClean="0"/>
              <a:t>Klicka här för att skriva in text eller välj objekt på ikonerna nedan</a:t>
            </a:r>
          </a:p>
        </p:txBody>
      </p:sp>
      <p:sp>
        <p:nvSpPr>
          <p:cNvPr id="9" name="Platshållare för innehåll 2"/>
          <p:cNvSpPr>
            <a:spLocks noGrp="1"/>
          </p:cNvSpPr>
          <p:nvPr>
            <p:ph idx="10" hasCustomPrompt="1"/>
          </p:nvPr>
        </p:nvSpPr>
        <p:spPr>
          <a:xfrm>
            <a:off x="4381876" y="2556000"/>
            <a:ext cx="3477600" cy="3636000"/>
          </a:xfrm>
        </p:spPr>
        <p:txBody>
          <a:bodyPr>
            <a:normAutofit/>
          </a:bodyPr>
          <a:lstStyle>
            <a:lvl1pPr marL="180975" indent="-180975">
              <a:buFont typeface="Arial" panose="020B0604020202020204" pitchFamily="34" charset="0"/>
              <a:buChar char="•"/>
              <a:defRPr sz="1800" baseline="0"/>
            </a:lvl1pPr>
            <a:lvl2pPr marL="274631" indent="0">
              <a:buNone/>
              <a:defRPr/>
            </a:lvl2pPr>
            <a:lvl3pPr marL="627047" indent="0">
              <a:buNone/>
              <a:defRPr/>
            </a:lvl3pPr>
            <a:lvl4pPr marL="985813" indent="0">
              <a:buNone/>
              <a:defRPr/>
            </a:lvl4pPr>
            <a:lvl5pPr marL="1342990" indent="0">
              <a:buNone/>
              <a:defRPr/>
            </a:lvl5pPr>
          </a:lstStyle>
          <a:p>
            <a:pPr lvl="0"/>
            <a:r>
              <a:rPr lang="sv-SE" dirty="0" smtClean="0"/>
              <a:t>Klicka här för att skriva in text eller välj objekt på ikonerna nedan</a:t>
            </a:r>
          </a:p>
        </p:txBody>
      </p:sp>
      <p:sp>
        <p:nvSpPr>
          <p:cNvPr id="11" name="Platshållare för innehåll 2"/>
          <p:cNvSpPr>
            <a:spLocks noGrp="1"/>
          </p:cNvSpPr>
          <p:nvPr>
            <p:ph idx="11" hasCustomPrompt="1"/>
          </p:nvPr>
        </p:nvSpPr>
        <p:spPr>
          <a:xfrm>
            <a:off x="8043750" y="2556000"/>
            <a:ext cx="3477600" cy="3636000"/>
          </a:xfrm>
        </p:spPr>
        <p:txBody>
          <a:bodyPr>
            <a:normAutofit/>
          </a:bodyPr>
          <a:lstStyle>
            <a:lvl1pPr marL="180975" indent="-180975">
              <a:buFont typeface="Arial" panose="020B0604020202020204" pitchFamily="34" charset="0"/>
              <a:buChar char="•"/>
              <a:defRPr sz="1800" baseline="0"/>
            </a:lvl1pPr>
            <a:lvl2pPr marL="274631" indent="0">
              <a:buNone/>
              <a:defRPr/>
            </a:lvl2pPr>
            <a:lvl3pPr marL="627047" indent="0">
              <a:buNone/>
              <a:defRPr/>
            </a:lvl3pPr>
            <a:lvl4pPr marL="985813" indent="0">
              <a:buNone/>
              <a:defRPr/>
            </a:lvl4pPr>
            <a:lvl5pPr marL="1342990" indent="0">
              <a:buNone/>
              <a:defRPr/>
            </a:lvl5pPr>
          </a:lstStyle>
          <a:p>
            <a:pPr lvl="0"/>
            <a:r>
              <a:rPr lang="sv-SE" dirty="0" smtClean="0"/>
              <a:t>Klicka här för att skriva in text eller välj objekt på ikonerna nedan</a:t>
            </a:r>
          </a:p>
        </p:txBody>
      </p:sp>
    </p:spTree>
    <p:extLst>
      <p:ext uri="{BB962C8B-B14F-4D97-AF65-F5344CB8AC3E}">
        <p14:creationId xmlns:p14="http://schemas.microsoft.com/office/powerpoint/2010/main" val="14588798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hållssida - 4 bilder utan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tshållare för bild 7"/>
          <p:cNvSpPr>
            <a:spLocks noGrp="1"/>
          </p:cNvSpPr>
          <p:nvPr>
            <p:ph type="pic" sz="quarter" idx="14"/>
          </p:nvPr>
        </p:nvSpPr>
        <p:spPr>
          <a:xfrm>
            <a:off x="720000" y="1440000"/>
            <a:ext cx="5292000" cy="2061008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9" name="Platshållare för bild 7"/>
          <p:cNvSpPr>
            <a:spLocks noGrp="1"/>
          </p:cNvSpPr>
          <p:nvPr>
            <p:ph type="pic" sz="quarter" idx="15"/>
          </p:nvPr>
        </p:nvSpPr>
        <p:spPr>
          <a:xfrm>
            <a:off x="6156000" y="1440000"/>
            <a:ext cx="5328000" cy="2061008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</a:lstStyle>
          <a:p>
            <a:r>
              <a:rPr lang="sv-SE" smtClean="0"/>
              <a:t>Klicka på ikonen för att lägga till en bild</a:t>
            </a:r>
            <a:endParaRPr lang="sv-SE"/>
          </a:p>
        </p:txBody>
      </p:sp>
      <p:sp>
        <p:nvSpPr>
          <p:cNvPr id="11" name="Platshållare för bild 7"/>
          <p:cNvSpPr>
            <a:spLocks noGrp="1"/>
          </p:cNvSpPr>
          <p:nvPr>
            <p:ph type="pic" sz="quarter" idx="16"/>
          </p:nvPr>
        </p:nvSpPr>
        <p:spPr>
          <a:xfrm>
            <a:off x="720000" y="3645024"/>
            <a:ext cx="5292000" cy="20972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12" name="Platshållare för bild 7"/>
          <p:cNvSpPr>
            <a:spLocks noGrp="1"/>
          </p:cNvSpPr>
          <p:nvPr>
            <p:ph type="pic" sz="quarter" idx="17"/>
          </p:nvPr>
        </p:nvSpPr>
        <p:spPr>
          <a:xfrm>
            <a:off x="6156000" y="3645024"/>
            <a:ext cx="5328000" cy="20972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</a:lstStyle>
          <a:p>
            <a:r>
              <a:rPr lang="sv-SE" smtClean="0"/>
              <a:t>Klicka på ikonen för att lägga till en bild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745579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hållssida - Stor bild utan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idx="1" hasCustomPrompt="1"/>
          </p:nvPr>
        </p:nvSpPr>
        <p:spPr>
          <a:xfrm>
            <a:off x="720000" y="1440000"/>
            <a:ext cx="10800000" cy="4248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900"/>
            </a:lvl2pPr>
            <a:lvl3pPr>
              <a:defRPr sz="1600"/>
            </a:lvl3pPr>
            <a:lvl4pPr>
              <a:defRPr sz="1500"/>
            </a:lvl4pPr>
            <a:lvl5pPr>
              <a:defRPr sz="1200"/>
            </a:lvl5pPr>
          </a:lstStyle>
          <a:p>
            <a:pPr lvl="0"/>
            <a:r>
              <a:rPr lang="sv-SE" dirty="0" smtClean="0"/>
              <a:t>Klicka här för att skriva in text eller välj objekt på ikonerna nedan</a:t>
            </a:r>
          </a:p>
        </p:txBody>
      </p:sp>
    </p:spTree>
    <p:extLst>
      <p:ext uri="{BB962C8B-B14F-4D97-AF65-F5344CB8AC3E}">
        <p14:creationId xmlns:p14="http://schemas.microsoft.com/office/powerpoint/2010/main" val="34092201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lsida me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idx="1" hasCustomPrompt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>
              <a:defRPr sz="1900"/>
            </a:lvl2pPr>
            <a:lvl3pPr>
              <a:defRPr sz="1600"/>
            </a:lvl3pPr>
            <a:lvl4pPr>
              <a:defRPr sz="1500"/>
            </a:lvl4pPr>
            <a:lvl5pPr>
              <a:defRPr sz="1200"/>
            </a:lvl5pPr>
          </a:lstStyle>
          <a:p>
            <a:pPr lvl="0"/>
            <a:r>
              <a:rPr lang="sv-SE" dirty="0" smtClean="0"/>
              <a:t>Klicka här för att skriva in text eller välj objekt på bilderna nedan</a:t>
            </a:r>
          </a:p>
        </p:txBody>
      </p:sp>
    </p:spTree>
    <p:extLst>
      <p:ext uri="{BB962C8B-B14F-4D97-AF65-F5344CB8AC3E}">
        <p14:creationId xmlns:p14="http://schemas.microsoft.com/office/powerpoint/2010/main" val="35369525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l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ruta 2"/>
          <p:cNvSpPr txBox="1"/>
          <p:nvPr userDrawn="1"/>
        </p:nvSpPr>
        <p:spPr>
          <a:xfrm>
            <a:off x="3479907" y="4439403"/>
            <a:ext cx="5232187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sv-SE" sz="24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regiongavleborg.se </a:t>
            </a:r>
            <a:endParaRPr lang="sv-SE" sz="2800" b="1" dirty="0"/>
          </a:p>
        </p:txBody>
      </p:sp>
      <p:pic>
        <p:nvPicPr>
          <p:cNvPr id="1026" name="Picture 2" descr="G:\Information\Mallar\Mallar Visuell identitet\@Regionmallar_2015\Logotyper\Koncernlogotyp region\Koncernlogotyp färg\Koncernlogotyp_färg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6778" y="2852936"/>
            <a:ext cx="4018447" cy="12105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009478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29F81-8F2D-486B-B9F1-1FE204F01D3B}" type="datetimeFigureOut">
              <a:rPr lang="sv-SE" smtClean="0"/>
              <a:t>2020-09-25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AA9C2-F95E-4B8B-B53B-FF37246F37D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908515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sida 2 - Rubrik och under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720002" y="5085016"/>
            <a:ext cx="10801351" cy="720000"/>
          </a:xfrm>
        </p:spPr>
        <p:txBody>
          <a:bodyPr/>
          <a:lstStyle>
            <a:lvl1pPr marL="0" indent="0" algn="l">
              <a:buNone/>
              <a:defRPr sz="2400" b="0"/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9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sv-SE" dirty="0" smtClean="0"/>
              <a:t>Klicka här för att skriva in en underrubrik</a:t>
            </a:r>
            <a:endParaRPr lang="sv-SE" dirty="0"/>
          </a:p>
        </p:txBody>
      </p:sp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720002" y="3573016"/>
            <a:ext cx="10801351" cy="1440000"/>
          </a:xfrm>
        </p:spPr>
        <p:txBody>
          <a:bodyPr anchor="b"/>
          <a:lstStyle>
            <a:lvl1pPr algn="l">
              <a:defRPr sz="5100"/>
            </a:lvl1pPr>
          </a:lstStyle>
          <a:p>
            <a:r>
              <a:rPr lang="sv-SE" dirty="0" smtClean="0"/>
              <a:t>Klicka här för att skriva in en rubrik</a:t>
            </a:r>
            <a:endParaRPr lang="sv-SE" dirty="0"/>
          </a:p>
        </p:txBody>
      </p:sp>
      <p:pic>
        <p:nvPicPr>
          <p:cNvPr id="9" name="Bildobjekt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002" y="540000"/>
            <a:ext cx="1192745" cy="360000"/>
          </a:xfrm>
          <a:prstGeom prst="rect">
            <a:avLst/>
          </a:prstGeom>
        </p:spPr>
      </p:pic>
      <p:pic>
        <p:nvPicPr>
          <p:cNvPr id="7" name="Bildobjekt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6080" y="5733315"/>
            <a:ext cx="6192688" cy="12387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47275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sida 3 - Rubrik, underrubrik, stående bild till hög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720001" y="2060848"/>
            <a:ext cx="5880057" cy="2160000"/>
          </a:xfrm>
        </p:spPr>
        <p:txBody>
          <a:bodyPr anchor="b">
            <a:normAutofit/>
          </a:bodyPr>
          <a:lstStyle>
            <a:lvl1pPr algn="l">
              <a:defRPr sz="4400"/>
            </a:lvl1pPr>
          </a:lstStyle>
          <a:p>
            <a:r>
              <a:rPr lang="sv-SE" dirty="0" smtClean="0"/>
              <a:t>Klicka här för att skriva in en rubrik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720001" y="4320000"/>
            <a:ext cx="5880057" cy="720000"/>
          </a:xfrm>
        </p:spPr>
        <p:txBody>
          <a:bodyPr/>
          <a:lstStyle>
            <a:lvl1pPr marL="0" indent="0" algn="l">
              <a:buNone/>
              <a:defRPr sz="2400" b="0"/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9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sv-SE" dirty="0" smtClean="0"/>
              <a:t>Klicka här för att skriva in en underrubrik</a:t>
            </a:r>
            <a:endParaRPr lang="sv-SE" dirty="0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3"/>
          </p:nvPr>
        </p:nvSpPr>
        <p:spPr>
          <a:xfrm>
            <a:off x="6960096" y="0"/>
            <a:ext cx="5243904" cy="6858000"/>
          </a:xfrm>
        </p:spPr>
        <p:txBody>
          <a:bodyPr>
            <a:normAutofit/>
          </a:bodyPr>
          <a:lstStyle>
            <a:lvl1pPr marL="0" indent="0">
              <a:buNone/>
              <a:defRPr sz="1900"/>
            </a:lvl1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pic>
        <p:nvPicPr>
          <p:cNvPr id="10" name="Bildobjekt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002" y="540000"/>
            <a:ext cx="1192745" cy="360000"/>
          </a:xfrm>
          <a:prstGeom prst="rect">
            <a:avLst/>
          </a:prstGeom>
        </p:spPr>
      </p:pic>
      <p:pic>
        <p:nvPicPr>
          <p:cNvPr id="7" name="Bildobjekt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6080" y="5733315"/>
            <a:ext cx="6192688" cy="12387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92941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hållssida - Rubrik och en ruta för 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720002" y="900000"/>
            <a:ext cx="10801348" cy="1080000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 smtClean="0"/>
              <a:t>Klicka här för att skriva in en rubrik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 hasCustomPrompt="1"/>
          </p:nvPr>
        </p:nvSpPr>
        <p:spPr>
          <a:xfrm>
            <a:off x="720000" y="2052000"/>
            <a:ext cx="10801349" cy="4140000"/>
          </a:xfrm>
        </p:spPr>
        <p:txBody>
          <a:bodyPr/>
          <a:lstStyle>
            <a:lvl1pPr marL="180975" indent="-180975">
              <a:buFont typeface="Arial" panose="020B0604020202020204" pitchFamily="34" charset="0"/>
              <a:buChar char="•"/>
              <a:defRPr/>
            </a:lvl1pPr>
            <a:lvl2pPr marL="274630" indent="0">
              <a:buFontTx/>
              <a:buNone/>
              <a:defRPr/>
            </a:lvl2pPr>
            <a:lvl3pPr marL="627047" indent="0">
              <a:buFontTx/>
              <a:buNone/>
              <a:defRPr/>
            </a:lvl3pPr>
            <a:lvl4pPr marL="1071536" indent="0">
              <a:buFontTx/>
              <a:buNone/>
              <a:defRPr/>
            </a:lvl4pPr>
            <a:lvl5pPr marL="1436651" indent="0">
              <a:buFontTx/>
              <a:buNone/>
              <a:defRPr/>
            </a:lvl5pPr>
          </a:lstStyle>
          <a:p>
            <a:pPr lvl="0"/>
            <a:r>
              <a:rPr lang="sv-SE" dirty="0" smtClean="0"/>
              <a:t>Klicka här för att skriva in text eller välj objekt på ikonerna nedan</a:t>
            </a:r>
          </a:p>
        </p:txBody>
      </p:sp>
    </p:spTree>
    <p:extLst>
      <p:ext uri="{BB962C8B-B14F-4D97-AF65-F5344CB8AC3E}">
        <p14:creationId xmlns:p14="http://schemas.microsoft.com/office/powerpoint/2010/main" val="27899517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hållssida - Rubrik, underrubrik och en ruta för 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720002" y="900000"/>
            <a:ext cx="10801348" cy="1080000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 smtClean="0"/>
              <a:t>Klicka här för att skriva in en rubrik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 hasCustomPrompt="1"/>
          </p:nvPr>
        </p:nvSpPr>
        <p:spPr>
          <a:xfrm>
            <a:off x="720000" y="2556000"/>
            <a:ext cx="10801349" cy="3636000"/>
          </a:xfrm>
        </p:spPr>
        <p:txBody>
          <a:bodyPr>
            <a:normAutofit/>
          </a:bodyPr>
          <a:lstStyle>
            <a:lvl1pPr marL="180975" indent="-180975">
              <a:buFont typeface="Arial" panose="020B0604020202020204" pitchFamily="34" charset="0"/>
              <a:buChar char="•"/>
              <a:defRPr sz="2000"/>
            </a:lvl1pPr>
            <a:lvl2pPr marL="274630" indent="0">
              <a:buFontTx/>
              <a:buNone/>
              <a:defRPr sz="1900"/>
            </a:lvl2pPr>
            <a:lvl3pPr marL="627047" indent="0">
              <a:buFontTx/>
              <a:buNone/>
              <a:defRPr sz="1600"/>
            </a:lvl3pPr>
            <a:lvl4pPr marL="1071536" indent="0">
              <a:buFontTx/>
              <a:buNone/>
              <a:defRPr sz="1500"/>
            </a:lvl4pPr>
            <a:lvl5pPr marL="1436651" indent="0">
              <a:buFontTx/>
              <a:buNone/>
              <a:defRPr sz="1200"/>
            </a:lvl5pPr>
          </a:lstStyle>
          <a:p>
            <a:pPr lvl="0"/>
            <a:r>
              <a:rPr lang="sv-SE" dirty="0" smtClean="0"/>
              <a:t>Klicka här för att skriva in text eller välj objekt på ikonerna nedan</a:t>
            </a:r>
          </a:p>
        </p:txBody>
      </p:sp>
      <p:sp>
        <p:nvSpPr>
          <p:cNvPr id="8" name="Platshållare för text 8"/>
          <p:cNvSpPr>
            <a:spLocks noGrp="1"/>
          </p:cNvSpPr>
          <p:nvPr>
            <p:ph type="body" sz="quarter" idx="14" hasCustomPrompt="1"/>
          </p:nvPr>
        </p:nvSpPr>
        <p:spPr>
          <a:xfrm>
            <a:off x="719999" y="2052000"/>
            <a:ext cx="10800000" cy="432000"/>
          </a:xfrm>
        </p:spPr>
        <p:txBody>
          <a:bodyPr anchor="ctr" anchorCtr="0"/>
          <a:lstStyle>
            <a:lvl1pPr marL="0" indent="0">
              <a:buNone/>
              <a:defRPr/>
            </a:lvl1pPr>
          </a:lstStyle>
          <a:p>
            <a:pPr lvl="0"/>
            <a:r>
              <a:rPr lang="sv-SE" dirty="0" smtClean="0"/>
              <a:t>Klicka här för att skriva en underrubrik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9809421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hållssida - Rubrik, punktlista och två rutor för 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0002" y="900000"/>
            <a:ext cx="10801348" cy="1080000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 hasCustomPrompt="1"/>
          </p:nvPr>
        </p:nvSpPr>
        <p:spPr>
          <a:xfrm>
            <a:off x="720000" y="2052000"/>
            <a:ext cx="5256000" cy="4140000"/>
          </a:xfrm>
        </p:spPr>
        <p:txBody>
          <a:bodyPr/>
          <a:lstStyle>
            <a:lvl1pPr marL="180975" indent="-180975">
              <a:buFont typeface="Arial" panose="020B0604020202020204" pitchFamily="34" charset="0"/>
              <a:buChar char="•"/>
              <a:defRPr baseline="0"/>
            </a:lvl1pPr>
            <a:lvl2pPr marL="274631" indent="0">
              <a:buNone/>
              <a:defRPr/>
            </a:lvl2pPr>
            <a:lvl3pPr marL="627047" indent="0">
              <a:buNone/>
              <a:defRPr/>
            </a:lvl3pPr>
            <a:lvl4pPr marL="985813" indent="0">
              <a:buNone/>
              <a:defRPr/>
            </a:lvl4pPr>
            <a:lvl5pPr marL="1342990" indent="0">
              <a:buNone/>
              <a:defRPr/>
            </a:lvl5pPr>
          </a:lstStyle>
          <a:p>
            <a:pPr lvl="0"/>
            <a:r>
              <a:rPr lang="sv-SE" dirty="0" smtClean="0"/>
              <a:t>Klicka här för att skriva in text eller välj objekt på ikonerna nedan</a:t>
            </a:r>
          </a:p>
        </p:txBody>
      </p:sp>
      <p:sp>
        <p:nvSpPr>
          <p:cNvPr id="5" name="Platshållare för innehåll 4"/>
          <p:cNvSpPr>
            <a:spLocks noGrp="1"/>
          </p:cNvSpPr>
          <p:nvPr>
            <p:ph sz="quarter" idx="14" hasCustomPrompt="1"/>
          </p:nvPr>
        </p:nvSpPr>
        <p:spPr>
          <a:xfrm>
            <a:off x="6265137" y="2052000"/>
            <a:ext cx="5256213" cy="4138612"/>
          </a:xfrm>
        </p:spPr>
        <p:txBody>
          <a:bodyPr/>
          <a:lstStyle/>
          <a:p>
            <a:pPr lvl="0"/>
            <a:r>
              <a:rPr lang="sv-SE" dirty="0" smtClean="0"/>
              <a:t>Klicka här för att skriva in text eller välj objekt på ikonerna nedan</a:t>
            </a:r>
          </a:p>
        </p:txBody>
      </p:sp>
    </p:spTree>
    <p:extLst>
      <p:ext uri="{BB962C8B-B14F-4D97-AF65-F5344CB8AC3E}">
        <p14:creationId xmlns:p14="http://schemas.microsoft.com/office/powerpoint/2010/main" val="7699714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hållssida - Rubrik, underrubrik och två rutor för 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0002" y="900000"/>
            <a:ext cx="10801348" cy="1080000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 hasCustomPrompt="1"/>
          </p:nvPr>
        </p:nvSpPr>
        <p:spPr>
          <a:xfrm>
            <a:off x="720000" y="2556000"/>
            <a:ext cx="5256000" cy="3636000"/>
          </a:xfrm>
        </p:spPr>
        <p:txBody>
          <a:bodyPr>
            <a:normAutofit/>
          </a:bodyPr>
          <a:lstStyle>
            <a:lvl1pPr marL="0" marR="0" indent="0" algn="l" defTabSz="914377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000"/>
            </a:lvl1pPr>
            <a:lvl2pPr>
              <a:defRPr sz="1900"/>
            </a:lvl2pPr>
            <a:lvl3pPr>
              <a:defRPr sz="1600"/>
            </a:lvl3pPr>
            <a:lvl4pPr>
              <a:defRPr sz="1500"/>
            </a:lvl4pPr>
            <a:lvl5pPr>
              <a:defRPr sz="1200"/>
            </a:lvl5pPr>
          </a:lstStyle>
          <a:p>
            <a:pPr marL="182558" marR="0" lvl="0" indent="-182558" algn="l" defTabSz="914377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sv-SE" dirty="0" smtClean="0"/>
              <a:t>Klicka här för att skriva in text eller välj objekt på ikonerna nedan</a:t>
            </a:r>
          </a:p>
        </p:txBody>
      </p:sp>
      <p:sp>
        <p:nvSpPr>
          <p:cNvPr id="7" name="Platshållare för text 8"/>
          <p:cNvSpPr>
            <a:spLocks noGrp="1"/>
          </p:cNvSpPr>
          <p:nvPr>
            <p:ph type="body" sz="quarter" idx="14" hasCustomPrompt="1"/>
          </p:nvPr>
        </p:nvSpPr>
        <p:spPr>
          <a:xfrm>
            <a:off x="719999" y="2052000"/>
            <a:ext cx="10800000" cy="432000"/>
          </a:xfrm>
        </p:spPr>
        <p:txBody>
          <a:bodyPr anchor="ctr" anchorCtr="0"/>
          <a:lstStyle>
            <a:lvl1pPr marL="0" indent="0">
              <a:buNone/>
              <a:defRPr/>
            </a:lvl1pPr>
          </a:lstStyle>
          <a:p>
            <a:pPr lvl="0"/>
            <a:r>
              <a:rPr lang="sv-SE" dirty="0" smtClean="0"/>
              <a:t>Klicka här för att skriva en underrubrik</a:t>
            </a:r>
            <a:endParaRPr lang="sv-SE" dirty="0"/>
          </a:p>
        </p:txBody>
      </p:sp>
      <p:sp>
        <p:nvSpPr>
          <p:cNvPr id="6" name="Platshållare för innehåll 4"/>
          <p:cNvSpPr>
            <a:spLocks noGrp="1"/>
          </p:cNvSpPr>
          <p:nvPr>
            <p:ph sz="quarter" idx="15" hasCustomPrompt="1"/>
          </p:nvPr>
        </p:nvSpPr>
        <p:spPr>
          <a:xfrm>
            <a:off x="6265137" y="2556000"/>
            <a:ext cx="5256213" cy="3634612"/>
          </a:xfrm>
        </p:spPr>
        <p:txBody>
          <a:bodyPr>
            <a:normAutofit/>
          </a:bodyPr>
          <a:lstStyle>
            <a:lvl1pPr>
              <a:defRPr sz="2000"/>
            </a:lvl1pPr>
          </a:lstStyle>
          <a:p>
            <a:pPr lvl="0"/>
            <a:r>
              <a:rPr lang="sv-SE" dirty="0" smtClean="0"/>
              <a:t>Klicka här för att skriva in text eller välj objekt på ikonerna nedan</a:t>
            </a:r>
          </a:p>
        </p:txBody>
      </p:sp>
    </p:spTree>
    <p:extLst>
      <p:ext uri="{BB962C8B-B14F-4D97-AF65-F5344CB8AC3E}">
        <p14:creationId xmlns:p14="http://schemas.microsoft.com/office/powerpoint/2010/main" val="14907345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hållssida -Rubrik,  2 mindre objekt till vänster och 1 större objekt till hög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720002" y="900000"/>
            <a:ext cx="10801348" cy="1080000"/>
          </a:xfrm>
        </p:spPr>
        <p:txBody>
          <a:bodyPr/>
          <a:lstStyle>
            <a:lvl1pPr>
              <a:defRPr baseline="0"/>
            </a:lvl1pPr>
          </a:lstStyle>
          <a:p>
            <a:r>
              <a:rPr lang="sv-SE" dirty="0" smtClean="0"/>
              <a:t>Klicka här för att lägga till en rubrik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 hasCustomPrompt="1"/>
          </p:nvPr>
        </p:nvSpPr>
        <p:spPr>
          <a:xfrm>
            <a:off x="5040000" y="2052000"/>
            <a:ext cx="6480000" cy="4113304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sv-SE" dirty="0" smtClean="0"/>
              <a:t>Klicka här för att skriva in text eller välj objekt på ikonerna nedan</a:t>
            </a:r>
          </a:p>
        </p:txBody>
      </p:sp>
      <p:sp>
        <p:nvSpPr>
          <p:cNvPr id="6" name="Platshållare för innehåll 2"/>
          <p:cNvSpPr>
            <a:spLocks noGrp="1"/>
          </p:cNvSpPr>
          <p:nvPr>
            <p:ph idx="10" hasCustomPrompt="1"/>
          </p:nvPr>
        </p:nvSpPr>
        <p:spPr>
          <a:xfrm>
            <a:off x="720000" y="2052000"/>
            <a:ext cx="3960000" cy="1980000"/>
          </a:xfrm>
        </p:spPr>
        <p:txBody>
          <a:bodyPr>
            <a:normAutofit/>
          </a:bodyPr>
          <a:lstStyle>
            <a:lvl1pPr marL="0" marR="0" indent="0" algn="l" defTabSz="914377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/>
            </a:lvl1pPr>
            <a:lvl2pPr>
              <a:defRPr sz="1900"/>
            </a:lvl2pPr>
            <a:lvl3pPr>
              <a:defRPr sz="1600"/>
            </a:lvl3pPr>
            <a:lvl4pPr>
              <a:defRPr sz="1500"/>
            </a:lvl4pPr>
            <a:lvl5pPr>
              <a:defRPr sz="1200"/>
            </a:lvl5pPr>
          </a:lstStyle>
          <a:p>
            <a:pPr marL="182558" marR="0" lvl="0" indent="-182558" algn="l" defTabSz="914377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sv-SE" dirty="0" smtClean="0"/>
              <a:t>Klicka här för att skriva in text eller välj objekt på ikonerna nedan</a:t>
            </a:r>
          </a:p>
        </p:txBody>
      </p:sp>
      <p:sp>
        <p:nvSpPr>
          <p:cNvPr id="7" name="Platshållare för innehåll 2"/>
          <p:cNvSpPr>
            <a:spLocks noGrp="1"/>
          </p:cNvSpPr>
          <p:nvPr>
            <p:ph idx="11" hasCustomPrompt="1"/>
          </p:nvPr>
        </p:nvSpPr>
        <p:spPr>
          <a:xfrm>
            <a:off x="720000" y="4183200"/>
            <a:ext cx="3960000" cy="1980000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900"/>
            </a:lvl2pPr>
            <a:lvl3pPr>
              <a:defRPr sz="1600"/>
            </a:lvl3pPr>
            <a:lvl4pPr>
              <a:defRPr sz="1500"/>
            </a:lvl4pPr>
            <a:lvl5pPr>
              <a:defRPr sz="1200"/>
            </a:lvl5pPr>
          </a:lstStyle>
          <a:p>
            <a:pPr lvl="0"/>
            <a:r>
              <a:rPr lang="sv-SE" dirty="0" smtClean="0"/>
              <a:t>Klicka här för att skriva in text eller välj objekt på ikonerna nedan</a:t>
            </a:r>
          </a:p>
        </p:txBody>
      </p:sp>
    </p:spTree>
    <p:extLst>
      <p:ext uri="{BB962C8B-B14F-4D97-AF65-F5344CB8AC3E}">
        <p14:creationId xmlns:p14="http://schemas.microsoft.com/office/powerpoint/2010/main" val="10533932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hållssida - Rubrik, underrubrik, 2 mindre objekt till vänster och 1 större objekt till hög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720002" y="900000"/>
            <a:ext cx="10801348" cy="1080000"/>
          </a:xfrm>
        </p:spPr>
        <p:txBody>
          <a:bodyPr/>
          <a:lstStyle>
            <a:lvl1pPr>
              <a:defRPr baseline="0"/>
            </a:lvl1pPr>
          </a:lstStyle>
          <a:p>
            <a:r>
              <a:rPr lang="sv-SE" dirty="0" smtClean="0"/>
              <a:t>Klicka här för att lägga till en rubrik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 hasCustomPrompt="1"/>
          </p:nvPr>
        </p:nvSpPr>
        <p:spPr>
          <a:xfrm>
            <a:off x="5040000" y="2556000"/>
            <a:ext cx="6480000" cy="3609304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900"/>
            </a:lvl2pPr>
            <a:lvl3pPr>
              <a:defRPr sz="1600"/>
            </a:lvl3pPr>
            <a:lvl4pPr>
              <a:defRPr sz="1500"/>
            </a:lvl4pPr>
            <a:lvl5pPr>
              <a:defRPr sz="1200"/>
            </a:lvl5pPr>
          </a:lstStyle>
          <a:p>
            <a:pPr lvl="0"/>
            <a:r>
              <a:rPr lang="sv-SE" dirty="0" smtClean="0"/>
              <a:t>Klicka här för att skriva in text eller välj objekt på ikonerna nedan</a:t>
            </a:r>
          </a:p>
        </p:txBody>
      </p:sp>
      <p:sp>
        <p:nvSpPr>
          <p:cNvPr id="8" name="Platshållare för text 8"/>
          <p:cNvSpPr>
            <a:spLocks noGrp="1"/>
          </p:cNvSpPr>
          <p:nvPr>
            <p:ph type="body" sz="quarter" idx="14" hasCustomPrompt="1"/>
          </p:nvPr>
        </p:nvSpPr>
        <p:spPr>
          <a:xfrm>
            <a:off x="719999" y="2052000"/>
            <a:ext cx="10800000" cy="432000"/>
          </a:xfrm>
        </p:spPr>
        <p:txBody>
          <a:bodyPr anchor="ctr" anchorCtr="0"/>
          <a:lstStyle>
            <a:lvl1pPr marL="0" indent="0">
              <a:buNone/>
              <a:defRPr/>
            </a:lvl1pPr>
          </a:lstStyle>
          <a:p>
            <a:pPr lvl="0"/>
            <a:r>
              <a:rPr lang="sv-SE" dirty="0" smtClean="0"/>
              <a:t>Klicka här för att skriva en underrubrik</a:t>
            </a:r>
            <a:endParaRPr lang="sv-SE" dirty="0"/>
          </a:p>
        </p:txBody>
      </p:sp>
      <p:sp>
        <p:nvSpPr>
          <p:cNvPr id="7" name="Platshållare för innehåll 2"/>
          <p:cNvSpPr>
            <a:spLocks noGrp="1"/>
          </p:cNvSpPr>
          <p:nvPr>
            <p:ph idx="10" hasCustomPrompt="1"/>
          </p:nvPr>
        </p:nvSpPr>
        <p:spPr>
          <a:xfrm>
            <a:off x="720000" y="2558160"/>
            <a:ext cx="3960000" cy="1692000"/>
          </a:xfrm>
        </p:spPr>
        <p:txBody>
          <a:bodyPr>
            <a:normAutofit/>
          </a:bodyPr>
          <a:lstStyle>
            <a:lvl1pPr marL="0" marR="0" indent="0" algn="l" defTabSz="914377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/>
            </a:lvl1pPr>
            <a:lvl2pPr>
              <a:defRPr sz="1900"/>
            </a:lvl2pPr>
            <a:lvl3pPr>
              <a:defRPr sz="1600"/>
            </a:lvl3pPr>
            <a:lvl4pPr>
              <a:defRPr sz="1500"/>
            </a:lvl4pPr>
            <a:lvl5pPr>
              <a:defRPr sz="1200"/>
            </a:lvl5pPr>
          </a:lstStyle>
          <a:p>
            <a:pPr marL="182558" marR="0" lvl="0" indent="-182558" algn="l" defTabSz="914377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sv-SE" dirty="0" smtClean="0"/>
              <a:t>Klicka här för att skriva in text eller välj objekt på ikonerna nedan</a:t>
            </a:r>
          </a:p>
        </p:txBody>
      </p:sp>
      <p:sp>
        <p:nvSpPr>
          <p:cNvPr id="9" name="Platshållare för innehåll 2"/>
          <p:cNvSpPr>
            <a:spLocks noGrp="1"/>
          </p:cNvSpPr>
          <p:nvPr>
            <p:ph idx="11" hasCustomPrompt="1"/>
          </p:nvPr>
        </p:nvSpPr>
        <p:spPr>
          <a:xfrm>
            <a:off x="720000" y="4471200"/>
            <a:ext cx="3960000" cy="1692000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900"/>
            </a:lvl2pPr>
            <a:lvl3pPr>
              <a:defRPr sz="1600"/>
            </a:lvl3pPr>
            <a:lvl4pPr>
              <a:defRPr sz="1500"/>
            </a:lvl4pPr>
            <a:lvl5pPr>
              <a:defRPr sz="1200"/>
            </a:lvl5pPr>
          </a:lstStyle>
          <a:p>
            <a:pPr lvl="0"/>
            <a:r>
              <a:rPr lang="sv-SE" dirty="0" smtClean="0"/>
              <a:t>Klicka här för att skriva in text eller välj objekt på ikonerna nedan</a:t>
            </a:r>
          </a:p>
        </p:txBody>
      </p:sp>
    </p:spTree>
    <p:extLst>
      <p:ext uri="{BB962C8B-B14F-4D97-AF65-F5344CB8AC3E}">
        <p14:creationId xmlns:p14="http://schemas.microsoft.com/office/powerpoint/2010/main" val="24489623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720002" y="900000"/>
            <a:ext cx="10801348" cy="1080000"/>
          </a:xfrm>
          <a:prstGeom prst="rect">
            <a:avLst/>
          </a:prstGeom>
        </p:spPr>
        <p:txBody>
          <a:bodyPr vert="horz" lIns="91438" tIns="45719" rIns="91438" bIns="45719" rtlCol="0" anchor="b" anchorCtr="0">
            <a:normAutofit/>
          </a:bodyPr>
          <a:lstStyle/>
          <a:p>
            <a:r>
              <a:rPr lang="sv-SE" dirty="0" smtClean="0"/>
              <a:t>Rubrik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0000" y="2052000"/>
            <a:ext cx="10801349" cy="4140000"/>
          </a:xfrm>
          <a:prstGeom prst="rect">
            <a:avLst/>
          </a:prstGeom>
        </p:spPr>
        <p:txBody>
          <a:bodyPr vert="horz" lIns="91438" tIns="45719" rIns="91438" bIns="45719" rtlCol="0">
            <a:normAutofit/>
          </a:bodyPr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5563522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663" r:id="rId2"/>
    <p:sldLayoutId id="2147483664" r:id="rId3"/>
    <p:sldLayoutId id="2147483666" r:id="rId4"/>
    <p:sldLayoutId id="2147483728" r:id="rId5"/>
    <p:sldLayoutId id="2147483669" r:id="rId6"/>
    <p:sldLayoutId id="2147483729" r:id="rId7"/>
    <p:sldLayoutId id="2147483670" r:id="rId8"/>
    <p:sldLayoutId id="2147483730" r:id="rId9"/>
    <p:sldLayoutId id="2147483672" r:id="rId10"/>
    <p:sldLayoutId id="2147483732" r:id="rId11"/>
    <p:sldLayoutId id="2147483673" r:id="rId12"/>
    <p:sldLayoutId id="2147483674" r:id="rId13"/>
    <p:sldLayoutId id="2147483733" r:id="rId14"/>
    <p:sldLayoutId id="2147483735" r:id="rId15"/>
    <p:sldLayoutId id="2147483736" r:id="rId16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000" b="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558" indent="-182558" algn="l" defTabSz="914377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44489" indent="-169858" algn="l" defTabSz="914377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09605" indent="-182558" algn="l" defTabSz="914377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254094" indent="-182558" algn="l" defTabSz="914377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•"/>
        <a:defRPr sz="1600" i="0" kern="1200">
          <a:solidFill>
            <a:schemeClr val="tx1"/>
          </a:solidFill>
          <a:latin typeface="+mn-lt"/>
          <a:ea typeface="+mn-ea"/>
          <a:cs typeface="+mn-cs"/>
        </a:defRPr>
      </a:lvl4pPr>
      <a:lvl5pPr marL="1619210" indent="-182558" algn="l" defTabSz="914377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•"/>
        <a:defRPr sz="1500" i="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37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888">
          <p15:clr>
            <a:srgbClr val="F26B43"/>
          </p15:clr>
        </p15:guide>
        <p15:guide id="2" pos="3840">
          <p15:clr>
            <a:srgbClr val="F26B43"/>
          </p15:clr>
        </p15:guide>
        <p15:guide id="3" orient="horz" pos="346">
          <p15:clr>
            <a:srgbClr val="F26B43"/>
          </p15:clr>
        </p15:guide>
        <p15:guide id="4" pos="438">
          <p15:clr>
            <a:srgbClr val="F26B43"/>
          </p15:clr>
        </p15:guide>
        <p15:guide id="5" orient="horz" pos="1253">
          <p15:clr>
            <a:srgbClr val="F26B43"/>
          </p15:clr>
        </p15:guide>
        <p15:guide id="6" orient="horz" pos="3748">
          <p15:clr>
            <a:srgbClr val="F26B43"/>
          </p15:clr>
        </p15:guide>
        <p15:guide id="7" pos="7242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Underrubrik 1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 smtClean="0"/>
              <a:t>Pensionärsrådet, Johan S</a:t>
            </a:r>
            <a:r>
              <a:rPr lang="sv-SE" dirty="0" smtClean="0">
                <a:cs typeface="Times New Roman" panose="02020603050405020304" pitchFamily="18" charset="0"/>
              </a:rPr>
              <a:t>ørensson, 2020-09-24</a:t>
            </a:r>
            <a:endParaRPr lang="sv-SE" dirty="0"/>
          </a:p>
        </p:txBody>
      </p:sp>
      <p:sp>
        <p:nvSpPr>
          <p:cNvPr id="12" name="Rubrik 1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 smtClean="0"/>
              <a:t>En ny hälsovalshandbok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142820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derrubrik 1"/>
          <p:cNvSpPr>
            <a:spLocks noGrp="1"/>
          </p:cNvSpPr>
          <p:nvPr>
            <p:ph type="subTitle" idx="1"/>
          </p:nvPr>
        </p:nvSpPr>
        <p:spPr>
          <a:xfrm>
            <a:off x="720002" y="2348720"/>
            <a:ext cx="10801351" cy="3456296"/>
          </a:xfrm>
        </p:spPr>
        <p:txBody>
          <a:bodyPr>
            <a:normAutofit fontScale="92500" lnSpcReduction="10000"/>
          </a:bodyPr>
          <a:lstStyle/>
          <a:p>
            <a:r>
              <a:rPr lang="sv-SE" dirty="0"/>
              <a:t>Läkarmottagning ska ha tillgång till allmänspecialist under öppettiderna.</a:t>
            </a:r>
          </a:p>
          <a:p>
            <a:r>
              <a:rPr lang="sv-SE" dirty="0"/>
              <a:t>vårdgivaren ska under öppettid ha en specialist inom allmänmedicin som</a:t>
            </a:r>
          </a:p>
          <a:p>
            <a:r>
              <a:rPr lang="sv-SE" dirty="0"/>
              <a:t>kan konsulteras fysiskt, per telefon, digitalt samt för akuta hembesök för </a:t>
            </a:r>
          </a:p>
          <a:p>
            <a:r>
              <a:rPr lang="sv-SE" dirty="0"/>
              <a:t>intygsskrivning, i de fall som den allmänmedicinska specialistkunskapen krävs för</a:t>
            </a:r>
          </a:p>
          <a:p>
            <a:r>
              <a:rPr lang="sv-SE" dirty="0"/>
              <a:t>att stödja verksamheten.</a:t>
            </a:r>
          </a:p>
          <a:p>
            <a:r>
              <a:rPr lang="sv-SE" dirty="0"/>
              <a:t>Specialist inom allmänmedicin </a:t>
            </a:r>
            <a:r>
              <a:rPr lang="sv-SE" dirty="0" smtClean="0"/>
              <a:t>ska </a:t>
            </a:r>
            <a:r>
              <a:rPr lang="sv-SE" dirty="0"/>
              <a:t>alltid som lägsta krav finnas fysiskt på plats</a:t>
            </a:r>
          </a:p>
          <a:p>
            <a:r>
              <a:rPr lang="sv-SE" dirty="0"/>
              <a:t>på enheten </a:t>
            </a:r>
            <a:r>
              <a:rPr lang="sv-SE" dirty="0" smtClean="0"/>
              <a:t>en gång varje </a:t>
            </a:r>
            <a:r>
              <a:rPr lang="sv-SE" dirty="0"/>
              <a:t>vecka för att säkerställa </a:t>
            </a:r>
            <a:r>
              <a:rPr lang="sv-SE" dirty="0" smtClean="0"/>
              <a:t>den </a:t>
            </a:r>
            <a:r>
              <a:rPr lang="sv-SE" dirty="0"/>
              <a:t>allmänmedicinska</a:t>
            </a:r>
          </a:p>
          <a:p>
            <a:r>
              <a:rPr lang="sv-SE" dirty="0"/>
              <a:t>specialistkunskapen, finnas tillgänglig för fysiska besök, handledning av personal</a:t>
            </a:r>
          </a:p>
          <a:p>
            <a:r>
              <a:rPr lang="sv-SE" dirty="0"/>
              <a:t>samt utveckling av verksamheten. </a:t>
            </a:r>
          </a:p>
          <a:p>
            <a:endParaRPr lang="sv-SE" dirty="0"/>
          </a:p>
        </p:txBody>
      </p:sp>
      <p:sp>
        <p:nvSpPr>
          <p:cNvPr id="3" name="Rubrik 2"/>
          <p:cNvSpPr>
            <a:spLocks noGrp="1"/>
          </p:cNvSpPr>
          <p:nvPr>
            <p:ph type="ctrTitle"/>
          </p:nvPr>
        </p:nvSpPr>
        <p:spPr>
          <a:xfrm>
            <a:off x="720001" y="404664"/>
            <a:ext cx="10801351" cy="1440000"/>
          </a:xfrm>
        </p:spPr>
        <p:txBody>
          <a:bodyPr>
            <a:normAutofit/>
          </a:bodyPr>
          <a:lstStyle/>
          <a:p>
            <a:r>
              <a:rPr lang="sv-SE" sz="4000" dirty="0" smtClean="0"/>
              <a:t>Bemanning och kompetens</a:t>
            </a:r>
            <a:endParaRPr lang="sv-SE" sz="4000" dirty="0"/>
          </a:p>
        </p:txBody>
      </p:sp>
    </p:spTree>
    <p:extLst>
      <p:ext uri="{BB962C8B-B14F-4D97-AF65-F5344CB8AC3E}">
        <p14:creationId xmlns:p14="http://schemas.microsoft.com/office/powerpoint/2010/main" val="671129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derrubrik 1"/>
          <p:cNvSpPr>
            <a:spLocks noGrp="1"/>
          </p:cNvSpPr>
          <p:nvPr>
            <p:ph type="subTitle" idx="1"/>
          </p:nvPr>
        </p:nvSpPr>
        <p:spPr>
          <a:xfrm>
            <a:off x="720002" y="2204864"/>
            <a:ext cx="10801351" cy="3600152"/>
          </a:xfrm>
        </p:spPr>
        <p:txBody>
          <a:bodyPr/>
          <a:lstStyle/>
          <a:p>
            <a:r>
              <a:rPr lang="sv-SE" dirty="0"/>
              <a:t>Under 2021 sker etableringen och breddinförande av Region Gävleborgs upphandlade system för digitala </a:t>
            </a:r>
            <a:r>
              <a:rPr lang="sv-SE" dirty="0" err="1"/>
              <a:t>vårdmöten</a:t>
            </a:r>
            <a:r>
              <a:rPr lang="sv-SE" dirty="0"/>
              <a:t>. </a:t>
            </a:r>
          </a:p>
          <a:p>
            <a:r>
              <a:rPr lang="sv-SE" dirty="0"/>
              <a:t> </a:t>
            </a:r>
          </a:p>
          <a:p>
            <a:r>
              <a:rPr lang="sv-SE" dirty="0"/>
              <a:t>Vårdgivaren inom Hälsoval ska använda sig av det upphandlade systemet för digitala vårdmöten som Region Gävleborg beslutat om. </a:t>
            </a:r>
            <a:r>
              <a:rPr lang="sv-SE" dirty="0" smtClean="0"/>
              <a:t>De </a:t>
            </a:r>
            <a:r>
              <a:rPr lang="sv-SE" dirty="0"/>
              <a:t>tjänster och regelverk för digitala vårdmöten som Region Gävleborg utvecklar och godkänner ska vårdgivaren följa. Vårdgivaren ska bemanna med de yrkeskategorier och kompetenser som ingår i digitala </a:t>
            </a:r>
            <a:r>
              <a:rPr lang="sv-SE" dirty="0" err="1"/>
              <a:t>vårdmöten</a:t>
            </a:r>
            <a:r>
              <a:rPr lang="sv-SE" dirty="0"/>
              <a:t>.</a:t>
            </a:r>
          </a:p>
          <a:p>
            <a:endParaRPr lang="sv-SE" dirty="0"/>
          </a:p>
        </p:txBody>
      </p:sp>
      <p:sp>
        <p:nvSpPr>
          <p:cNvPr id="3" name="Rubrik 2"/>
          <p:cNvSpPr>
            <a:spLocks noGrp="1"/>
          </p:cNvSpPr>
          <p:nvPr>
            <p:ph type="ctrTitle"/>
          </p:nvPr>
        </p:nvSpPr>
        <p:spPr>
          <a:xfrm>
            <a:off x="720001" y="620688"/>
            <a:ext cx="10801351" cy="1440000"/>
          </a:xfrm>
        </p:spPr>
        <p:txBody>
          <a:bodyPr>
            <a:normAutofit/>
          </a:bodyPr>
          <a:lstStyle/>
          <a:p>
            <a:r>
              <a:rPr lang="sv-SE" sz="4000" dirty="0" smtClean="0"/>
              <a:t>Digitala </a:t>
            </a:r>
            <a:r>
              <a:rPr lang="sv-SE" sz="4000" dirty="0" err="1" smtClean="0"/>
              <a:t>vårdmöten</a:t>
            </a:r>
            <a:endParaRPr lang="sv-SE" sz="4000" dirty="0"/>
          </a:p>
        </p:txBody>
      </p:sp>
    </p:spTree>
    <p:extLst>
      <p:ext uri="{BB962C8B-B14F-4D97-AF65-F5344CB8AC3E}">
        <p14:creationId xmlns:p14="http://schemas.microsoft.com/office/powerpoint/2010/main" val="3248530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408" y="692696"/>
            <a:ext cx="9638006" cy="51776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088533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En god och nära vård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Regeringsdriven utveckling för en stärkt primärvård.</a:t>
            </a:r>
          </a:p>
          <a:p>
            <a:pPr lvl="1"/>
            <a:r>
              <a:rPr lang="sv-SE" dirty="0"/>
              <a:t>”Det är </a:t>
            </a:r>
            <a:r>
              <a:rPr lang="sv-SE" dirty="0" smtClean="0"/>
              <a:t>regeringens målsättning </a:t>
            </a:r>
            <a:r>
              <a:rPr lang="sv-SE" dirty="0"/>
              <a:t>att öka patienternas möjligheter att i första hand alltid kunna vända sig </a:t>
            </a:r>
            <a:r>
              <a:rPr lang="sv-SE" dirty="0" smtClean="0"/>
              <a:t>till primärvården </a:t>
            </a:r>
            <a:r>
              <a:rPr lang="sv-SE" dirty="0"/>
              <a:t>för att få en bedömning och hjälp. Idag sitter för många för länge i väntrum på akuten istället</a:t>
            </a:r>
            <a:r>
              <a:rPr lang="sv-SE" dirty="0" smtClean="0"/>
              <a:t>.”</a:t>
            </a:r>
          </a:p>
          <a:p>
            <a:endParaRPr lang="sv-SE" dirty="0" smtClean="0"/>
          </a:p>
          <a:p>
            <a:r>
              <a:rPr lang="sv-SE" dirty="0" smtClean="0"/>
              <a:t>Region Gävleborg har prioriterat en omställning av hälso- och sjukvården för att möta </a:t>
            </a:r>
            <a:r>
              <a:rPr lang="sv-SE" dirty="0"/>
              <a:t>förändrade behov av vård. </a:t>
            </a:r>
            <a:r>
              <a:rPr lang="sv-SE" dirty="0" smtClean="0"/>
              <a:t>Vården ska styra </a:t>
            </a:r>
            <a:r>
              <a:rPr lang="sv-SE" dirty="0"/>
              <a:t>över </a:t>
            </a:r>
            <a:r>
              <a:rPr lang="sv-SE" dirty="0" smtClean="0"/>
              <a:t>mer </a:t>
            </a:r>
            <a:r>
              <a:rPr lang="sv-SE" dirty="0"/>
              <a:t>mot primärvård, vården ska ges nära länsbefolkningen och i huvudsak som öppenvård.</a:t>
            </a:r>
          </a:p>
          <a:p>
            <a:endParaRPr lang="sv-SE" dirty="0" smtClean="0"/>
          </a:p>
        </p:txBody>
      </p:sp>
    </p:spTree>
    <p:extLst>
      <p:ext uri="{BB962C8B-B14F-4D97-AF65-F5344CB8AC3E}">
        <p14:creationId xmlns:p14="http://schemas.microsoft.com/office/powerpoint/2010/main" val="3517877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En ny hälsovalshandbok</a:t>
            </a:r>
            <a:endParaRPr lang="sv-SE" dirty="0"/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 rotWithShape="1">
          <a:blip r:embed="rId3"/>
          <a:srcRect l="27862" t="11610" r="41699" b="9641"/>
          <a:stretch/>
        </p:blipFill>
        <p:spPr>
          <a:xfrm>
            <a:off x="8040216" y="1980000"/>
            <a:ext cx="2880000" cy="4189089"/>
          </a:xfrm>
          <a:prstGeom prst="rect">
            <a:avLst/>
          </a:prstGeom>
        </p:spPr>
      </p:pic>
      <p:sp>
        <p:nvSpPr>
          <p:cNvPr id="5" name="Högerpil 4"/>
          <p:cNvSpPr/>
          <p:nvPr/>
        </p:nvSpPr>
        <p:spPr>
          <a:xfrm>
            <a:off x="4896540" y="3429000"/>
            <a:ext cx="2448272" cy="1080120"/>
          </a:xfrm>
          <a:prstGeom prst="rightArrow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6" name="Bildobjekt 5"/>
          <p:cNvPicPr>
            <a:picLocks noChangeAspect="1"/>
          </p:cNvPicPr>
          <p:nvPr/>
        </p:nvPicPr>
        <p:blipFill rotWithShape="1">
          <a:blip r:embed="rId4"/>
          <a:srcRect l="38378" t="10625" r="39485" b="34250"/>
          <a:stretch/>
        </p:blipFill>
        <p:spPr>
          <a:xfrm>
            <a:off x="911423" y="2132856"/>
            <a:ext cx="2880321" cy="4032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3872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D2D0D0C-E473-4F03-9F22-CFA01CB034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Förflyttning av hälsovalet i Gävleborg</a:t>
            </a:r>
            <a:endParaRPr lang="sv-SE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graphicFrame>
        <p:nvGraphicFramePr>
          <p:cNvPr id="10" name="Tabell 4">
            <a:extLst>
              <a:ext uri="{FF2B5EF4-FFF2-40B4-BE49-F238E27FC236}">
                <a16:creationId xmlns:a16="http://schemas.microsoft.com/office/drawing/2014/main" id="{F02F7EA8-C909-46EB-B34E-D9B8E9F4E8C9}"/>
              </a:ext>
            </a:extLst>
          </p:cNvPr>
          <p:cNvGraphicFramePr>
            <a:graphicFrameLocks noGrp="1"/>
          </p:cNvGraphicFramePr>
          <p:nvPr>
            <p:ph idx="1"/>
            <p:extLst/>
          </p:nvPr>
        </p:nvGraphicFramePr>
        <p:xfrm>
          <a:off x="983432" y="2564904"/>
          <a:ext cx="10129529" cy="2952329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040094">
                  <a:extLst>
                    <a:ext uri="{9D8B030D-6E8A-4147-A177-3AD203B41FA5}">
                      <a16:colId xmlns:a16="http://schemas.microsoft.com/office/drawing/2014/main" val="513406136"/>
                    </a:ext>
                  </a:extLst>
                </a:gridCol>
                <a:gridCol w="2322797">
                  <a:extLst>
                    <a:ext uri="{9D8B030D-6E8A-4147-A177-3AD203B41FA5}">
                      <a16:colId xmlns:a16="http://schemas.microsoft.com/office/drawing/2014/main" val="4068459947"/>
                    </a:ext>
                  </a:extLst>
                </a:gridCol>
                <a:gridCol w="3766638">
                  <a:extLst>
                    <a:ext uri="{9D8B030D-6E8A-4147-A177-3AD203B41FA5}">
                      <a16:colId xmlns:a16="http://schemas.microsoft.com/office/drawing/2014/main" val="4069278458"/>
                    </a:ext>
                  </a:extLst>
                </a:gridCol>
              </a:tblGrid>
              <a:tr h="472218">
                <a:tc>
                  <a:txBody>
                    <a:bodyPr/>
                    <a:lstStyle/>
                    <a:p>
                      <a:r>
                        <a:rPr lang="sv-SE" dirty="0"/>
                        <a:t>Område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Från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Till/förstärka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1036683"/>
                  </a:ext>
                </a:extLst>
              </a:tr>
              <a:tr h="460329">
                <a:tc>
                  <a:txBody>
                    <a:bodyPr/>
                    <a:lstStyle/>
                    <a:p>
                      <a:r>
                        <a:rPr lang="sv-SE" sz="1400" dirty="0"/>
                        <a:t>Befolkningens behov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dirty="0"/>
                        <a:t>Produktionsorienterad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dirty="0"/>
                        <a:t>Personcentrering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0904326"/>
                  </a:ext>
                </a:extLst>
              </a:tr>
              <a:tr h="456907">
                <a:tc>
                  <a:txBody>
                    <a:bodyPr/>
                    <a:lstStyle/>
                    <a:p>
                      <a:r>
                        <a:rPr lang="sv-SE" sz="1400" dirty="0"/>
                        <a:t>Tillgänglighet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dirty="0"/>
                        <a:t>Traditionell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dirty="0"/>
                        <a:t>Nytänkande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90202937"/>
                  </a:ext>
                </a:extLst>
              </a:tr>
              <a:tr h="460329">
                <a:tc>
                  <a:txBody>
                    <a:bodyPr/>
                    <a:lstStyle/>
                    <a:p>
                      <a:r>
                        <a:rPr lang="sv-SE" sz="1400" dirty="0"/>
                        <a:t>Förutsättningar för vårdgivarna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dirty="0"/>
                        <a:t>Lika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dirty="0"/>
                        <a:t>Anpassad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07677143"/>
                  </a:ext>
                </a:extLst>
              </a:tr>
              <a:tr h="460329">
                <a:tc>
                  <a:txBody>
                    <a:bodyPr/>
                    <a:lstStyle/>
                    <a:p>
                      <a:r>
                        <a:rPr lang="sv-SE" sz="1400" dirty="0"/>
                        <a:t>Styrning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dirty="0"/>
                        <a:t>Detaljstyrning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dirty="0"/>
                        <a:t>Tillitstyrning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2425293"/>
                  </a:ext>
                </a:extLst>
              </a:tr>
              <a:tr h="642217">
                <a:tc>
                  <a:txBody>
                    <a:bodyPr/>
                    <a:lstStyle/>
                    <a:p>
                      <a:r>
                        <a:rPr lang="sv-SE" sz="1400" dirty="0"/>
                        <a:t>Uppföljning/kvalitet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dirty="0"/>
                        <a:t>Kontroll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dirty="0" smtClean="0"/>
                        <a:t>Dialogbaserad</a:t>
                      </a:r>
                      <a:r>
                        <a:rPr lang="sv-SE" sz="1400" baseline="0" dirty="0" smtClean="0"/>
                        <a:t> och </a:t>
                      </a:r>
                      <a:r>
                        <a:rPr lang="sv-SE" sz="1400" dirty="0" smtClean="0"/>
                        <a:t>stödjande</a:t>
                      </a:r>
                      <a:endParaRPr lang="sv-SE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29503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5838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derrubrik 1"/>
          <p:cNvSpPr>
            <a:spLocks noGrp="1"/>
          </p:cNvSpPr>
          <p:nvPr>
            <p:ph type="subTitle" idx="1"/>
          </p:nvPr>
        </p:nvSpPr>
        <p:spPr>
          <a:xfrm>
            <a:off x="720002" y="2060848"/>
            <a:ext cx="10801351" cy="3744168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 smtClean="0"/>
              <a:t>Strukturella förändringar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 smtClean="0"/>
              <a:t>Tillgänglighet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 smtClean="0"/>
              <a:t>Bemanning och kompetens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 smtClean="0"/>
              <a:t>Digitala </a:t>
            </a:r>
            <a:r>
              <a:rPr lang="sv-SE" dirty="0" err="1" smtClean="0"/>
              <a:t>vårdmöten</a:t>
            </a:r>
            <a:endParaRPr lang="sv-SE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 smtClean="0"/>
              <a:t>Tilldelning</a:t>
            </a:r>
          </a:p>
        </p:txBody>
      </p:sp>
      <p:sp>
        <p:nvSpPr>
          <p:cNvPr id="3" name="Rubrik 2"/>
          <p:cNvSpPr>
            <a:spLocks noGrp="1"/>
          </p:cNvSpPr>
          <p:nvPr>
            <p:ph type="ctrTitle"/>
          </p:nvPr>
        </p:nvSpPr>
        <p:spPr>
          <a:xfrm>
            <a:off x="720002" y="548680"/>
            <a:ext cx="10801351" cy="1440000"/>
          </a:xfrm>
        </p:spPr>
        <p:txBody>
          <a:bodyPr>
            <a:normAutofit/>
          </a:bodyPr>
          <a:lstStyle/>
          <a:p>
            <a:r>
              <a:rPr lang="sv-SE" sz="4000" dirty="0" smtClean="0"/>
              <a:t>Förändringarna i Handboken 2021 rör framför allt:</a:t>
            </a:r>
            <a:endParaRPr lang="sv-SE" sz="4000" dirty="0"/>
          </a:p>
        </p:txBody>
      </p:sp>
    </p:spTree>
    <p:extLst>
      <p:ext uri="{BB962C8B-B14F-4D97-AF65-F5344CB8AC3E}">
        <p14:creationId xmlns:p14="http://schemas.microsoft.com/office/powerpoint/2010/main" val="622236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derrubrik 1"/>
          <p:cNvSpPr>
            <a:spLocks noGrp="1"/>
          </p:cNvSpPr>
          <p:nvPr>
            <p:ph type="subTitle" idx="1"/>
          </p:nvPr>
        </p:nvSpPr>
        <p:spPr>
          <a:xfrm>
            <a:off x="720001" y="1988840"/>
            <a:ext cx="10801351" cy="3960192"/>
          </a:xfrm>
        </p:spPr>
        <p:txBody>
          <a:bodyPr>
            <a:normAutofit/>
          </a:bodyPr>
          <a:lstStyle/>
          <a:p>
            <a:r>
              <a:rPr lang="sv-SE" b="1" dirty="0"/>
              <a:t>2.6.2 Öppettider </a:t>
            </a:r>
          </a:p>
          <a:p>
            <a:r>
              <a:rPr lang="sv-SE" dirty="0"/>
              <a:t>Vårdgivaren ska ha mottagningsverksamhet som möter invånarnas behov av såväl akuta som planerade insatser. </a:t>
            </a:r>
          </a:p>
          <a:p>
            <a:r>
              <a:rPr lang="sv-SE" dirty="0"/>
              <a:t>Vårdgivarens öppettider </a:t>
            </a:r>
            <a:r>
              <a:rPr lang="sv-SE" dirty="0" smtClean="0"/>
              <a:t>ska </a:t>
            </a:r>
            <a:r>
              <a:rPr lang="sv-SE" dirty="0"/>
              <a:t>vara väl kommunicerade och </a:t>
            </a:r>
          </a:p>
          <a:p>
            <a:r>
              <a:rPr lang="sv-SE" dirty="0"/>
              <a:t>kända hos den listade befolkningen samt för vårdgivare, ambulans,</a:t>
            </a:r>
          </a:p>
          <a:p>
            <a:r>
              <a:rPr lang="sv-SE" dirty="0"/>
              <a:t>kommun </a:t>
            </a:r>
            <a:r>
              <a:rPr lang="sv-SE" dirty="0" smtClean="0"/>
              <a:t>och 1177</a:t>
            </a:r>
            <a:r>
              <a:rPr lang="sv-SE" dirty="0"/>
              <a:t>.</a:t>
            </a:r>
          </a:p>
          <a:p>
            <a:r>
              <a:rPr lang="sv-SE" dirty="0"/>
              <a:t>Vårdgivaren har patientansvar dygnet runt.</a:t>
            </a:r>
          </a:p>
          <a:p>
            <a:endParaRPr lang="sv-SE" dirty="0"/>
          </a:p>
        </p:txBody>
      </p:sp>
      <p:sp>
        <p:nvSpPr>
          <p:cNvPr id="3" name="Rubrik 2"/>
          <p:cNvSpPr>
            <a:spLocks noGrp="1"/>
          </p:cNvSpPr>
          <p:nvPr>
            <p:ph type="ctrTitle"/>
          </p:nvPr>
        </p:nvSpPr>
        <p:spPr>
          <a:xfrm>
            <a:off x="720002" y="332656"/>
            <a:ext cx="10801351" cy="1440000"/>
          </a:xfrm>
        </p:spPr>
        <p:txBody>
          <a:bodyPr>
            <a:normAutofit/>
          </a:bodyPr>
          <a:lstStyle/>
          <a:p>
            <a:r>
              <a:rPr lang="sv-SE" sz="4000" dirty="0" smtClean="0"/>
              <a:t>Tillgänglighet</a:t>
            </a:r>
            <a:endParaRPr lang="sv-SE" sz="4000" dirty="0"/>
          </a:p>
        </p:txBody>
      </p:sp>
    </p:spTree>
    <p:extLst>
      <p:ext uri="{BB962C8B-B14F-4D97-AF65-F5344CB8AC3E}">
        <p14:creationId xmlns:p14="http://schemas.microsoft.com/office/powerpoint/2010/main" val="1126544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derrubrik 1"/>
          <p:cNvSpPr>
            <a:spLocks noGrp="1"/>
          </p:cNvSpPr>
          <p:nvPr>
            <p:ph type="subTitle" idx="1"/>
          </p:nvPr>
        </p:nvSpPr>
        <p:spPr>
          <a:xfrm>
            <a:off x="720002" y="2204864"/>
            <a:ext cx="10801351" cy="3600152"/>
          </a:xfrm>
        </p:spPr>
        <p:txBody>
          <a:bodyPr/>
          <a:lstStyle/>
          <a:p>
            <a:r>
              <a:rPr lang="sv-SE" b="1" dirty="0"/>
              <a:t>2.3 Bemanning och kompetens </a:t>
            </a:r>
          </a:p>
          <a:p>
            <a:r>
              <a:rPr lang="sv-SE" dirty="0"/>
              <a:t>Verksamhetschefen ansvarar för att all personal har adekvat kompetens, legitimation och specialistkompetens där så krävs och att det finns personal i den omfattning som krävs för att tillhandahålla en god och säker vård enligt hela uppdraget.</a:t>
            </a:r>
          </a:p>
          <a:p>
            <a:r>
              <a:rPr lang="sv-SE" dirty="0"/>
              <a:t> </a:t>
            </a:r>
          </a:p>
        </p:txBody>
      </p:sp>
      <p:sp>
        <p:nvSpPr>
          <p:cNvPr id="3" name="Rubrik 2"/>
          <p:cNvSpPr>
            <a:spLocks noGrp="1"/>
          </p:cNvSpPr>
          <p:nvPr>
            <p:ph type="ctrTitle"/>
          </p:nvPr>
        </p:nvSpPr>
        <p:spPr>
          <a:xfrm>
            <a:off x="720002" y="548680"/>
            <a:ext cx="10801351" cy="1440000"/>
          </a:xfrm>
        </p:spPr>
        <p:txBody>
          <a:bodyPr>
            <a:normAutofit/>
          </a:bodyPr>
          <a:lstStyle/>
          <a:p>
            <a:r>
              <a:rPr lang="sv-SE" sz="4000" dirty="0" smtClean="0"/>
              <a:t>Bemanning och kompetens</a:t>
            </a:r>
            <a:endParaRPr lang="sv-SE" sz="4000" dirty="0"/>
          </a:p>
        </p:txBody>
      </p:sp>
    </p:spTree>
    <p:extLst>
      <p:ext uri="{BB962C8B-B14F-4D97-AF65-F5344CB8AC3E}">
        <p14:creationId xmlns:p14="http://schemas.microsoft.com/office/powerpoint/2010/main" val="1690615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derrubrik 1"/>
          <p:cNvSpPr>
            <a:spLocks noGrp="1"/>
          </p:cNvSpPr>
          <p:nvPr>
            <p:ph type="subTitle" idx="1"/>
          </p:nvPr>
        </p:nvSpPr>
        <p:spPr>
          <a:xfrm>
            <a:off x="720002" y="1916832"/>
            <a:ext cx="10801351" cy="4392488"/>
          </a:xfrm>
        </p:spPr>
        <p:txBody>
          <a:bodyPr>
            <a:normAutofit/>
          </a:bodyPr>
          <a:lstStyle/>
          <a:p>
            <a:r>
              <a:rPr lang="sv-SE" dirty="0"/>
              <a:t>Uppdraget ställer krav på att vårdgivare ska ha: 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sv-SE" dirty="0"/>
              <a:t>läkarmottagning och sjuksköterskemottagning under öppettiderna  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sv-SE" dirty="0"/>
              <a:t>tillgång till distriktssköterska 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sv-SE" dirty="0"/>
              <a:t>tillgång till legitimerad fysioterapeut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sv-SE" dirty="0"/>
              <a:t>tillgång till legitimerad arbetsterapeut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sv-SE" dirty="0"/>
              <a:t>tillgång till psykosocial kompetens så som legitimerad kurator inom hälso-och sjukvård, och/eller leg psykoterapeut, legitimerad psykolog, legitimerad sjuksköterska med specialistutbildning i psykiatri.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sv-SE" dirty="0"/>
              <a:t>tillgång till fotvårdsspecialist </a:t>
            </a:r>
          </a:p>
          <a:p>
            <a:endParaRPr lang="sv-SE" dirty="0"/>
          </a:p>
        </p:txBody>
      </p:sp>
      <p:sp>
        <p:nvSpPr>
          <p:cNvPr id="3" name="Rubrik 2"/>
          <p:cNvSpPr>
            <a:spLocks noGrp="1"/>
          </p:cNvSpPr>
          <p:nvPr>
            <p:ph type="ctrTitle"/>
          </p:nvPr>
        </p:nvSpPr>
        <p:spPr>
          <a:xfrm>
            <a:off x="720002" y="404664"/>
            <a:ext cx="10801351" cy="1440000"/>
          </a:xfrm>
        </p:spPr>
        <p:txBody>
          <a:bodyPr>
            <a:normAutofit/>
          </a:bodyPr>
          <a:lstStyle/>
          <a:p>
            <a:r>
              <a:rPr lang="sv-SE" sz="4000" dirty="0" smtClean="0"/>
              <a:t>Bemanning och kompetens</a:t>
            </a:r>
            <a:endParaRPr lang="sv-SE" sz="4000" dirty="0"/>
          </a:p>
        </p:txBody>
      </p:sp>
    </p:spTree>
    <p:extLst>
      <p:ext uri="{BB962C8B-B14F-4D97-AF65-F5344CB8AC3E}">
        <p14:creationId xmlns:p14="http://schemas.microsoft.com/office/powerpoint/2010/main" val="2420874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gion Gävleborg">
  <a:themeElements>
    <a:clrScheme name="Region Gävleborg">
      <a:dk1>
        <a:sysClr val="windowText" lastClr="000000"/>
      </a:dk1>
      <a:lt1>
        <a:sysClr val="window" lastClr="FFFFFF"/>
      </a:lt1>
      <a:dk2>
        <a:srgbClr val="292929"/>
      </a:dk2>
      <a:lt2>
        <a:srgbClr val="B2B2B2"/>
      </a:lt2>
      <a:accent1>
        <a:srgbClr val="50B848"/>
      </a:accent1>
      <a:accent2>
        <a:srgbClr val="0097CF"/>
      </a:accent2>
      <a:accent3>
        <a:srgbClr val="EE3780"/>
      </a:accent3>
      <a:accent4>
        <a:srgbClr val="FAA634"/>
      </a:accent4>
      <a:accent5>
        <a:srgbClr val="A8CD82"/>
      </a:accent5>
      <a:accent6>
        <a:srgbClr val="5DB8DE"/>
      </a:accent6>
      <a:hlink>
        <a:srgbClr val="0070C0"/>
      </a:hlink>
      <a:folHlink>
        <a:srgbClr val="2796C4"/>
      </a:folHlink>
    </a:clrScheme>
    <a:fontScheme name="Region Gävleborg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BFD4AE64-693B-4962-8522-DA6951A7EDA6}" vid="{CFEF34EF-E910-4C88-924A-AD67BB97869D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presentation_liggande</Template>
  <TotalTime>1079</TotalTime>
  <Words>465</Words>
  <Application>Microsoft Office PowerPoint</Application>
  <PresentationFormat>Bredbild</PresentationFormat>
  <Paragraphs>77</Paragraphs>
  <Slides>11</Slides>
  <Notes>11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11</vt:i4>
      </vt:variant>
    </vt:vector>
  </HeadingPairs>
  <TitlesOfParts>
    <vt:vector size="15" baseType="lpstr">
      <vt:lpstr>Arial</vt:lpstr>
      <vt:lpstr>Calibri</vt:lpstr>
      <vt:lpstr>Times New Roman</vt:lpstr>
      <vt:lpstr>Region Gävleborg</vt:lpstr>
      <vt:lpstr>En ny hälsovalshandbok</vt:lpstr>
      <vt:lpstr>PowerPoint-presentation</vt:lpstr>
      <vt:lpstr>En god och nära vård</vt:lpstr>
      <vt:lpstr>En ny hälsovalshandbok</vt:lpstr>
      <vt:lpstr>Förflyttning av hälsovalet i Gävleborg</vt:lpstr>
      <vt:lpstr>Förändringarna i Handboken 2021 rör framför allt:</vt:lpstr>
      <vt:lpstr>Tillgänglighet</vt:lpstr>
      <vt:lpstr>Bemanning och kompetens</vt:lpstr>
      <vt:lpstr>Bemanning och kompetens</vt:lpstr>
      <vt:lpstr>Bemanning och kompetens</vt:lpstr>
      <vt:lpstr>Digitala vårdmöten</vt:lpstr>
    </vt:vector>
  </TitlesOfParts>
  <Company>Region Gävleborg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 ny hälsovalshandbok</dc:title>
  <dc:creator>Sörensson Johan - KS - Förvaltningsstab Regionstab</dc:creator>
  <cp:lastModifiedBy>Ulrika Weglin</cp:lastModifiedBy>
  <cp:revision>15</cp:revision>
  <cp:lastPrinted>2020-09-24T10:09:44Z</cp:lastPrinted>
  <dcterms:created xsi:type="dcterms:W3CDTF">2020-09-23T16:45:11Z</dcterms:created>
  <dcterms:modified xsi:type="dcterms:W3CDTF">2020-09-25T06:19:05Z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-97280710</vt:i4>
  </property>
  <property fmtid="{D5CDD505-2E9C-101B-9397-08002B2CF9AE}" pid="3" name="_NewReviewCycle">
    <vt:lpwstr/>
  </property>
  <property fmtid="{D5CDD505-2E9C-101B-9397-08002B2CF9AE}" pid="4" name="_EmailSubject">
    <vt:lpwstr>Protokoll och bildspel från pensionärsrådets sammanträde 2020-09-24</vt:lpwstr>
  </property>
  <property fmtid="{D5CDD505-2E9C-101B-9397-08002B2CF9AE}" pid="5" name="_AuthorEmail">
    <vt:lpwstr>ulrika.weglin@regiongavleborg.se</vt:lpwstr>
  </property>
  <property fmtid="{D5CDD505-2E9C-101B-9397-08002B2CF9AE}" pid="6" name="_AuthorEmailDisplayName">
    <vt:lpwstr>Weglin Ulrika - KS - Kansliavdelning</vt:lpwstr>
  </property>
  <property fmtid="{D5CDD505-2E9C-101B-9397-08002B2CF9AE}" pid="7" name="_PreviousAdHocReviewCycleID">
    <vt:i4>-554957885</vt:i4>
  </property>
</Properties>
</file>